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png" ContentType="image/png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&#65279;<?xml version="1.0" encoding="utf-8" standalone="yes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officeDocument/2006/relationships/extended-properties" Target="docProps/app.xml" /><Relationship Id="rId4" Type="http://schemas.openxmlformats.org/package/2006/relationships/metadata/thumbnail" Target="docProps/thumbnail.jpeg" /><Relationship Id="rId5" Type="http://schemas.openxmlformats.org/officeDocument/2006/relationships/custom-properties" Target="docProps/custom.xml" /></Relationships>
</file>

<file path=ppt/presentation.xml><?xml version="1.0" encoding="utf-8"?>
<!--Generated by Aspose.Slides for Java 23.3-->
<p:presentation xmlns:r="http://schemas.openxmlformats.org/officeDocument/2006/relationships" xmlns:a="http://schemas.openxmlformats.org/drawingml/2006/main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</p:sldIdLst>
  <p:sldSz cx="12192000" cy="6858000"/>
  <p:notesSz cx="6858000" cy="9144000"/>
  <p:custDataLst>
    <p:tags r:id="rId4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r="http://schemas.openxmlformats.org/officeDocument/2006/relationships" xmlns:a="http://schemas.openxmlformats.org/drawingml/2006/main" xmlns:p="http://schemas.openxmlformats.org/presentationml/2006/main">
  <p:showPr showNarration="1">
    <p:present/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  <p:ext uri="{1BD7E111-0CB8-44D6-8891-C1BB2F81B7CC}">
      <p1710:readonlyRecommended xmlns:p1710="http://schemas.microsoft.com/office/powerpoint/2017/10/main" val="0"/>
    </p:ext>
  </p:extLst>
</p:presentationPr>
</file>

<file path=ppt/tableStyles.xml><?xml version="1.0" encoding="utf-8"?>
<a:tblStyleLst xmlns:r="http://schemas.openxmlformats.org/officeDocument/2006/relationships"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60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>
        <p:scale>
          <a:sx n="1" d="100"/>
          <a:sy n="1" d="100"/>
        </p:scale>
        <p:origin x="0" y="0"/>
      </p:cViewPr>
    </p:cSldViewPr>
  </p:notesViewPr>
  <p:gridSpacing cx="72008" cy="72008"/>
</p:viewPr>
</file>

<file path=ppt/_rels/presentation.xml.rels>&#65279;<?xml version="1.0" encoding="utf-8" standalone="yes"?><Relationships xmlns="http://schemas.openxmlformats.org/package/2006/relationships"><Relationship Id="rId1" Type="http://schemas.openxmlformats.org/officeDocument/2006/relationships/slideMaster" Target="slideMasters/slideMaster1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" Type="http://schemas.openxmlformats.org/officeDocument/2006/relationships/slide" Target="slides/slide1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" Type="http://schemas.openxmlformats.org/officeDocument/2006/relationships/slide" Target="slides/slide2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" Type="http://schemas.openxmlformats.org/officeDocument/2006/relationships/slide" Target="slides/slide3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tags" Target="tags/tag1.xml" /><Relationship Id="rId45" Type="http://schemas.openxmlformats.org/officeDocument/2006/relationships/presProps" Target="presProps.xml" /><Relationship Id="rId46" Type="http://schemas.openxmlformats.org/officeDocument/2006/relationships/viewProps" Target="viewProps.xml" /><Relationship Id="rId47" Type="http://schemas.openxmlformats.org/officeDocument/2006/relationships/theme" Target="theme/theme1.xml" /><Relationship Id="rId48" Type="http://schemas.openxmlformats.org/officeDocument/2006/relationships/tableStyles" Target="tableStyles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/Relationships>
</file>

<file path=ppt/slideLayouts/_rels/slideLayout1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2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3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4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5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6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7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8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9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0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1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2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3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4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5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6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7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8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9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0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1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2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3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4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5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6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7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8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9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0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1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2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</a:xfrm>
      </p:grpSpPr>
    </p:spTree>
    <p:extLst>
      <p:ext uri="{BB962C8B-B14F-4D97-AF65-F5344CB8AC3E}">
        <p14:creationId xmlns:p14="http://schemas.microsoft.com/office/powerpoint/2010/main" val="2723191420"/>
      </p:ext>
    </p:extLst>
  </p:cSld>
  <p:clrMapOvr>
    <a:masterClrMapping/>
  </p:clrMapOvr>
  <p:transition/>
  <p:timing/>
</p:sldLayout>
</file>

<file path=ppt/slideLayouts/slideLayout10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</a:xfrm>
      </p:grpSpPr>
    </p:spTree>
    <p:extLst>
      <p:ext uri="{BB962C8B-B14F-4D97-AF65-F5344CB8AC3E}">
        <p14:creationId xmlns:p14="http://schemas.microsoft.com/office/powerpoint/2010/main" val="2723191420"/>
      </p:ext>
    </p:extLst>
  </p:cSld>
  <p:clrMapOvr>
    <a:masterClrMapping/>
  </p:clrMapOvr>
  <p:transition/>
  <p:timing/>
</p:sldLayout>
</file>

<file path=ppt/slideLayouts/slideLayout11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</a:xfrm>
      </p:grpSpPr>
    </p:spTree>
    <p:extLst>
      <p:ext uri="{BB962C8B-B14F-4D97-AF65-F5344CB8AC3E}">
        <p14:creationId xmlns:p14="http://schemas.microsoft.com/office/powerpoint/2010/main" val="2723191420"/>
      </p:ext>
    </p:extLst>
  </p:cSld>
  <p:clrMapOvr>
    <a:masterClrMapping/>
  </p:clrMapOvr>
  <p:transition/>
  <p:timing/>
</p:sldLayout>
</file>

<file path=ppt/slideLayouts/slideLayout12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</a:xfrm>
      </p:grpSpPr>
    </p:spTree>
    <p:extLst>
      <p:ext uri="{BB962C8B-B14F-4D97-AF65-F5344CB8AC3E}">
        <p14:creationId xmlns:p14="http://schemas.microsoft.com/office/powerpoint/2010/main" val="2723191420"/>
      </p:ext>
    </p:extLst>
  </p:cSld>
  <p:clrMapOvr>
    <a:masterClrMapping/>
  </p:clrMapOvr>
  <p:transition/>
  <p:timing/>
</p:sldLayout>
</file>

<file path=ppt/slideLayouts/slideLayout13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</a:xfrm>
      </p:grpSpPr>
    </p:spTree>
    <p:extLst>
      <p:ext uri="{BB962C8B-B14F-4D97-AF65-F5344CB8AC3E}">
        <p14:creationId xmlns:p14="http://schemas.microsoft.com/office/powerpoint/2010/main" val="2723191420"/>
      </p:ext>
    </p:extLst>
  </p:cSld>
  <p:clrMapOvr>
    <a:masterClrMapping/>
  </p:clrMapOvr>
  <p:transition/>
  <p:timing/>
</p:sldLayout>
</file>

<file path=ppt/slideLayouts/slideLayout14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</a:xfrm>
      </p:grpSpPr>
    </p:spTree>
    <p:extLst>
      <p:ext uri="{BB962C8B-B14F-4D97-AF65-F5344CB8AC3E}">
        <p14:creationId xmlns:p14="http://schemas.microsoft.com/office/powerpoint/2010/main" val="2723191420"/>
      </p:ext>
    </p:extLst>
  </p:cSld>
  <p:clrMapOvr>
    <a:masterClrMapping/>
  </p:clrMapOvr>
  <p:transition/>
  <p:timing/>
</p:sldLayout>
</file>

<file path=ppt/slideLayouts/slideLayout15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</a:xfrm>
      </p:grpSpPr>
    </p:spTree>
    <p:extLst>
      <p:ext uri="{BB962C8B-B14F-4D97-AF65-F5344CB8AC3E}">
        <p14:creationId xmlns:p14="http://schemas.microsoft.com/office/powerpoint/2010/main" val="2723191420"/>
      </p:ext>
    </p:extLst>
  </p:cSld>
  <p:clrMapOvr>
    <a:masterClrMapping/>
  </p:clrMapOvr>
  <p:transition/>
  <p:timing/>
</p:sldLayout>
</file>

<file path=ppt/slideLayouts/slideLayout16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</a:xfrm>
      </p:grpSpPr>
    </p:spTree>
    <p:extLst>
      <p:ext uri="{BB962C8B-B14F-4D97-AF65-F5344CB8AC3E}">
        <p14:creationId xmlns:p14="http://schemas.microsoft.com/office/powerpoint/2010/main" val="2723191420"/>
      </p:ext>
    </p:extLst>
  </p:cSld>
  <p:clrMapOvr>
    <a:masterClrMapping/>
  </p:clrMapOvr>
  <p:transition/>
  <p:timing/>
</p:sldLayout>
</file>

<file path=ppt/slideLayouts/slideLayout17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</a:xfrm>
      </p:grpSpPr>
    </p:spTree>
    <p:extLst>
      <p:ext uri="{BB962C8B-B14F-4D97-AF65-F5344CB8AC3E}">
        <p14:creationId xmlns:p14="http://schemas.microsoft.com/office/powerpoint/2010/main" val="2723191420"/>
      </p:ext>
    </p:extLst>
  </p:cSld>
  <p:clrMapOvr>
    <a:masterClrMapping/>
  </p:clrMapOvr>
  <p:transition/>
  <p:timing/>
</p:sldLayout>
</file>

<file path=ppt/slideLayouts/slideLayout18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</a:xfrm>
      </p:grpSpPr>
    </p:spTree>
    <p:extLst>
      <p:ext uri="{BB962C8B-B14F-4D97-AF65-F5344CB8AC3E}">
        <p14:creationId xmlns:p14="http://schemas.microsoft.com/office/powerpoint/2010/main" val="2723191420"/>
      </p:ext>
    </p:extLst>
  </p:cSld>
  <p:clrMapOvr>
    <a:masterClrMapping/>
  </p:clrMapOvr>
  <p:transition/>
  <p:timing/>
</p:sldLayout>
</file>

<file path=ppt/slideLayouts/slideLayout19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</a:xfrm>
      </p:grpSpPr>
    </p:spTree>
    <p:extLst>
      <p:ext uri="{BB962C8B-B14F-4D97-AF65-F5344CB8AC3E}">
        <p14:creationId xmlns:p14="http://schemas.microsoft.com/office/powerpoint/2010/main" val="2723191420"/>
      </p:ext>
    </p:extLst>
  </p:cSld>
  <p:clrMapOvr>
    <a:masterClrMapping/>
  </p:clrMapOvr>
  <p:transition/>
  <p:timing/>
</p:sldLayout>
</file>

<file path=ppt/slideLayouts/slideLayout2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</a:xfrm>
      </p:grpSpPr>
    </p:spTree>
    <p:extLst>
      <p:ext uri="{BB962C8B-B14F-4D97-AF65-F5344CB8AC3E}">
        <p14:creationId xmlns:p14="http://schemas.microsoft.com/office/powerpoint/2010/main" val="2723191420"/>
      </p:ext>
    </p:extLst>
  </p:cSld>
  <p:clrMapOvr>
    <a:masterClrMapping/>
  </p:clrMapOvr>
  <p:transition/>
  <p:timing/>
</p:sldLayout>
</file>

<file path=ppt/slideLayouts/slideLayout20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</a:xfrm>
      </p:grpSpPr>
    </p:spTree>
    <p:extLst>
      <p:ext uri="{BB962C8B-B14F-4D97-AF65-F5344CB8AC3E}">
        <p14:creationId xmlns:p14="http://schemas.microsoft.com/office/powerpoint/2010/main" val="2723191420"/>
      </p:ext>
    </p:extLst>
  </p:cSld>
  <p:clrMapOvr>
    <a:masterClrMapping/>
  </p:clrMapOvr>
  <p:transition/>
  <p:timing/>
</p:sldLayout>
</file>

<file path=ppt/slideLayouts/slideLayout21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</a:xfrm>
      </p:grpSpPr>
    </p:spTree>
    <p:extLst>
      <p:ext uri="{BB962C8B-B14F-4D97-AF65-F5344CB8AC3E}">
        <p14:creationId xmlns:p14="http://schemas.microsoft.com/office/powerpoint/2010/main" val="2723191420"/>
      </p:ext>
    </p:extLst>
  </p:cSld>
  <p:clrMapOvr>
    <a:masterClrMapping/>
  </p:clrMapOvr>
  <p:transition/>
  <p:timing/>
</p:sldLayout>
</file>

<file path=ppt/slideLayouts/slideLayout22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</a:xfrm>
      </p:grpSpPr>
    </p:spTree>
    <p:extLst>
      <p:ext uri="{BB962C8B-B14F-4D97-AF65-F5344CB8AC3E}">
        <p14:creationId xmlns:p14="http://schemas.microsoft.com/office/powerpoint/2010/main" val="2723191420"/>
      </p:ext>
    </p:extLst>
  </p:cSld>
  <p:clrMapOvr>
    <a:masterClrMapping/>
  </p:clrMapOvr>
  <p:transition/>
  <p:timing/>
</p:sldLayout>
</file>

<file path=ppt/slideLayouts/slideLayout23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</a:xfrm>
      </p:grpSpPr>
    </p:spTree>
    <p:extLst>
      <p:ext uri="{BB962C8B-B14F-4D97-AF65-F5344CB8AC3E}">
        <p14:creationId xmlns:p14="http://schemas.microsoft.com/office/powerpoint/2010/main" val="2723191420"/>
      </p:ext>
    </p:extLst>
  </p:cSld>
  <p:clrMapOvr>
    <a:masterClrMapping/>
  </p:clrMapOvr>
  <p:transition/>
  <p:timing/>
</p:sldLayout>
</file>

<file path=ppt/slideLayouts/slideLayout24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</a:xfrm>
      </p:grpSpPr>
    </p:spTree>
    <p:extLst>
      <p:ext uri="{BB962C8B-B14F-4D97-AF65-F5344CB8AC3E}">
        <p14:creationId xmlns:p14="http://schemas.microsoft.com/office/powerpoint/2010/main" val="2723191420"/>
      </p:ext>
    </p:extLst>
  </p:cSld>
  <p:clrMapOvr>
    <a:masterClrMapping/>
  </p:clrMapOvr>
  <p:transition/>
  <p:timing/>
</p:sldLayout>
</file>

<file path=ppt/slideLayouts/slideLayout25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</a:xfrm>
      </p:grpSpPr>
    </p:spTree>
    <p:extLst>
      <p:ext uri="{BB962C8B-B14F-4D97-AF65-F5344CB8AC3E}">
        <p14:creationId xmlns:p14="http://schemas.microsoft.com/office/powerpoint/2010/main" val="2723191420"/>
      </p:ext>
    </p:extLst>
  </p:cSld>
  <p:clrMapOvr>
    <a:masterClrMapping/>
  </p:clrMapOvr>
  <p:transition/>
  <p:timing/>
</p:sldLayout>
</file>

<file path=ppt/slideLayouts/slideLayout26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</a:xfrm>
      </p:grpSpPr>
    </p:spTree>
    <p:extLst>
      <p:ext uri="{BB962C8B-B14F-4D97-AF65-F5344CB8AC3E}">
        <p14:creationId xmlns:p14="http://schemas.microsoft.com/office/powerpoint/2010/main" val="2723191420"/>
      </p:ext>
    </p:extLst>
  </p:cSld>
  <p:clrMapOvr>
    <a:masterClrMapping/>
  </p:clrMapOvr>
  <p:transition/>
  <p:timing/>
</p:sldLayout>
</file>

<file path=ppt/slideLayouts/slideLayout27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</a:xfrm>
      </p:grpSpPr>
    </p:spTree>
    <p:extLst>
      <p:ext uri="{BB962C8B-B14F-4D97-AF65-F5344CB8AC3E}">
        <p14:creationId xmlns:p14="http://schemas.microsoft.com/office/powerpoint/2010/main" val="2723191420"/>
      </p:ext>
    </p:extLst>
  </p:cSld>
  <p:clrMapOvr>
    <a:masterClrMapping/>
  </p:clrMapOvr>
  <p:transition/>
  <p:timing/>
</p:sldLayout>
</file>

<file path=ppt/slideLayouts/slideLayout28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</a:xfrm>
      </p:grpSpPr>
    </p:spTree>
    <p:extLst>
      <p:ext uri="{BB962C8B-B14F-4D97-AF65-F5344CB8AC3E}">
        <p14:creationId xmlns:p14="http://schemas.microsoft.com/office/powerpoint/2010/main" val="2723191420"/>
      </p:ext>
    </p:extLst>
  </p:cSld>
  <p:clrMapOvr>
    <a:masterClrMapping/>
  </p:clrMapOvr>
  <p:transition/>
  <p:timing/>
</p:sldLayout>
</file>

<file path=ppt/slideLayouts/slideLayout29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</a:xfrm>
      </p:grpSpPr>
    </p:spTree>
    <p:extLst>
      <p:ext uri="{BB962C8B-B14F-4D97-AF65-F5344CB8AC3E}">
        <p14:creationId xmlns:p14="http://schemas.microsoft.com/office/powerpoint/2010/main" val="2723191420"/>
      </p:ext>
    </p:extLst>
  </p:cSld>
  <p:clrMapOvr>
    <a:masterClrMapping/>
  </p:clrMapOvr>
  <p:transition/>
  <p:timing/>
</p:sldLayout>
</file>

<file path=ppt/slideLayouts/slideLayout3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</a:xfrm>
      </p:grpSpPr>
    </p:spTree>
    <p:extLst>
      <p:ext uri="{BB962C8B-B14F-4D97-AF65-F5344CB8AC3E}">
        <p14:creationId xmlns:p14="http://schemas.microsoft.com/office/powerpoint/2010/main" val="2723191420"/>
      </p:ext>
    </p:extLst>
  </p:cSld>
  <p:clrMapOvr>
    <a:masterClrMapping/>
  </p:clrMapOvr>
  <p:transition/>
  <p:timing/>
</p:sldLayout>
</file>

<file path=ppt/slideLayouts/slideLayout30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</a:xfrm>
      </p:grpSpPr>
    </p:spTree>
    <p:extLst>
      <p:ext uri="{BB962C8B-B14F-4D97-AF65-F5344CB8AC3E}">
        <p14:creationId xmlns:p14="http://schemas.microsoft.com/office/powerpoint/2010/main" val="2723191420"/>
      </p:ext>
    </p:extLst>
  </p:cSld>
  <p:clrMapOvr>
    <a:masterClrMapping/>
  </p:clrMapOvr>
  <p:transition/>
  <p:timing/>
</p:sldLayout>
</file>

<file path=ppt/slideLayouts/slideLayout31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</a:xfrm>
      </p:grpSpPr>
    </p:spTree>
    <p:extLst>
      <p:ext uri="{BB962C8B-B14F-4D97-AF65-F5344CB8AC3E}">
        <p14:creationId xmlns:p14="http://schemas.microsoft.com/office/powerpoint/2010/main" val="2723191420"/>
      </p:ext>
    </p:extLst>
  </p:cSld>
  <p:clrMapOvr>
    <a:masterClrMapping/>
  </p:clrMapOvr>
  <p:transition/>
  <p:timing/>
</p:sldLayout>
</file>

<file path=ppt/slideLayouts/slideLayout32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</a:xfrm>
      </p:grpSpPr>
    </p:spTree>
    <p:extLst>
      <p:ext uri="{BB962C8B-B14F-4D97-AF65-F5344CB8AC3E}">
        <p14:creationId xmlns:p14="http://schemas.microsoft.com/office/powerpoint/2010/main" val="2723191420"/>
      </p:ext>
    </p:extLst>
  </p:cSld>
  <p:clrMapOvr>
    <a:masterClrMapping/>
  </p:clrMapOvr>
  <p:transition/>
  <p:timing/>
</p:sldLayout>
</file>

<file path=ppt/slideLayouts/slideLayout33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</a:xfrm>
      </p:grpSpPr>
    </p:spTree>
    <p:extLst>
      <p:ext uri="{BB962C8B-B14F-4D97-AF65-F5344CB8AC3E}">
        <p14:creationId xmlns:p14="http://schemas.microsoft.com/office/powerpoint/2010/main" val="2723191420"/>
      </p:ext>
    </p:extLst>
  </p:cSld>
  <p:clrMapOvr>
    <a:masterClrMapping/>
  </p:clrMapOvr>
  <p:transition/>
  <p:timing/>
</p:sldLayout>
</file>

<file path=ppt/slideLayouts/slideLayout34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</a:xfrm>
      </p:grpSpPr>
    </p:spTree>
    <p:extLst>
      <p:ext uri="{BB962C8B-B14F-4D97-AF65-F5344CB8AC3E}">
        <p14:creationId xmlns:p14="http://schemas.microsoft.com/office/powerpoint/2010/main" val="2723191420"/>
      </p:ext>
    </p:extLst>
  </p:cSld>
  <p:clrMapOvr>
    <a:masterClrMapping/>
  </p:clrMapOvr>
  <p:transition/>
  <p:timing/>
</p:sldLayout>
</file>

<file path=ppt/slideLayouts/slideLayout35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</a:xfrm>
      </p:grpSpPr>
    </p:spTree>
    <p:extLst>
      <p:ext uri="{BB962C8B-B14F-4D97-AF65-F5344CB8AC3E}">
        <p14:creationId xmlns:p14="http://schemas.microsoft.com/office/powerpoint/2010/main" val="2723191420"/>
      </p:ext>
    </p:extLst>
  </p:cSld>
  <p:clrMapOvr>
    <a:masterClrMapping/>
  </p:clrMapOvr>
  <p:transition/>
  <p:timing/>
</p:sldLayout>
</file>

<file path=ppt/slideLayouts/slideLayout36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</a:xfrm>
      </p:grpSpPr>
    </p:spTree>
    <p:extLst>
      <p:ext uri="{BB962C8B-B14F-4D97-AF65-F5344CB8AC3E}">
        <p14:creationId xmlns:p14="http://schemas.microsoft.com/office/powerpoint/2010/main" val="2723191420"/>
      </p:ext>
    </p:extLst>
  </p:cSld>
  <p:clrMapOvr>
    <a:masterClrMapping/>
  </p:clrMapOvr>
  <p:transition/>
  <p:timing/>
</p:sldLayout>
</file>

<file path=ppt/slideLayouts/slideLayout37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</a:xfrm>
      </p:grpSpPr>
    </p:spTree>
    <p:extLst>
      <p:ext uri="{BB962C8B-B14F-4D97-AF65-F5344CB8AC3E}">
        <p14:creationId xmlns:p14="http://schemas.microsoft.com/office/powerpoint/2010/main" val="2723191420"/>
      </p:ext>
    </p:extLst>
  </p:cSld>
  <p:clrMapOvr>
    <a:masterClrMapping/>
  </p:clrMapOvr>
  <p:transition/>
  <p:timing/>
</p:sldLayout>
</file>

<file path=ppt/slideLayouts/slideLayout38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</a:xfrm>
      </p:grpSpPr>
    </p:spTree>
    <p:extLst>
      <p:ext uri="{BB962C8B-B14F-4D97-AF65-F5344CB8AC3E}">
        <p14:creationId xmlns:p14="http://schemas.microsoft.com/office/powerpoint/2010/main" val="2723191420"/>
      </p:ext>
    </p:extLst>
  </p:cSld>
  <p:clrMapOvr>
    <a:masterClrMapping/>
  </p:clrMapOvr>
  <p:transition/>
  <p:timing/>
</p:sldLayout>
</file>

<file path=ppt/slideLayouts/slideLayout39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</a:xfrm>
      </p:grpSpPr>
    </p:spTree>
    <p:extLst>
      <p:ext uri="{BB962C8B-B14F-4D97-AF65-F5344CB8AC3E}">
        <p14:creationId xmlns:p14="http://schemas.microsoft.com/office/powerpoint/2010/main" val="2723191420"/>
      </p:ext>
    </p:extLst>
  </p:cSld>
  <p:clrMapOvr>
    <a:masterClrMapping/>
  </p:clrMapOvr>
  <p:transition/>
  <p:timing/>
</p:sldLayout>
</file>

<file path=ppt/slideLayouts/slideLayout4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</a:xfrm>
      </p:grpSpPr>
    </p:spTree>
    <p:extLst>
      <p:ext uri="{BB962C8B-B14F-4D97-AF65-F5344CB8AC3E}">
        <p14:creationId xmlns:p14="http://schemas.microsoft.com/office/powerpoint/2010/main" val="2723191420"/>
      </p:ext>
    </p:extLst>
  </p:cSld>
  <p:clrMapOvr>
    <a:masterClrMapping/>
  </p:clrMapOvr>
  <p:transition/>
  <p:timing/>
</p:sldLayout>
</file>

<file path=ppt/slideLayouts/slideLayout40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</a:xfrm>
      </p:grpSpPr>
    </p:spTree>
    <p:extLst>
      <p:ext uri="{BB962C8B-B14F-4D97-AF65-F5344CB8AC3E}">
        <p14:creationId xmlns:p14="http://schemas.microsoft.com/office/powerpoint/2010/main" val="2723191420"/>
      </p:ext>
    </p:extLst>
  </p:cSld>
  <p:clrMapOvr>
    <a:masterClrMapping/>
  </p:clrMapOvr>
  <p:transition/>
  <p:timing/>
</p:sldLayout>
</file>

<file path=ppt/slideLayouts/slideLayout41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</a:xfrm>
      </p:grpSpPr>
    </p:spTree>
    <p:extLst>
      <p:ext uri="{BB962C8B-B14F-4D97-AF65-F5344CB8AC3E}">
        <p14:creationId xmlns:p14="http://schemas.microsoft.com/office/powerpoint/2010/main" val="2723191420"/>
      </p:ext>
    </p:extLst>
  </p:cSld>
  <p:clrMapOvr>
    <a:masterClrMapping/>
  </p:clrMapOvr>
  <p:transition/>
  <p:timing/>
</p:sldLayout>
</file>

<file path=ppt/slideLayouts/slideLayout42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</a:xfrm>
      </p:grpSpPr>
    </p:spTree>
    <p:extLst>
      <p:ext uri="{BB962C8B-B14F-4D97-AF65-F5344CB8AC3E}">
        <p14:creationId xmlns:p14="http://schemas.microsoft.com/office/powerpoint/2010/main" val="2723191420"/>
      </p:ext>
    </p:extLst>
  </p:cSld>
  <p:clrMapOvr>
    <a:masterClrMapping/>
  </p:clrMapOvr>
  <p:transition/>
  <p:timing/>
</p:sldLayout>
</file>

<file path=ppt/slideLayouts/slideLayout5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</a:xfrm>
      </p:grpSpPr>
    </p:spTree>
    <p:extLst>
      <p:ext uri="{BB962C8B-B14F-4D97-AF65-F5344CB8AC3E}">
        <p14:creationId xmlns:p14="http://schemas.microsoft.com/office/powerpoint/2010/main" val="2723191420"/>
      </p:ext>
    </p:extLst>
  </p:cSld>
  <p:clrMapOvr>
    <a:masterClrMapping/>
  </p:clrMapOvr>
  <p:transition/>
  <p:timing/>
</p:sldLayout>
</file>

<file path=ppt/slideLayouts/slideLayout6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</a:xfrm>
      </p:grpSpPr>
    </p:spTree>
    <p:extLst>
      <p:ext uri="{BB962C8B-B14F-4D97-AF65-F5344CB8AC3E}">
        <p14:creationId xmlns:p14="http://schemas.microsoft.com/office/powerpoint/2010/main" val="2723191420"/>
      </p:ext>
    </p:extLst>
  </p:cSld>
  <p:clrMapOvr>
    <a:masterClrMapping/>
  </p:clrMapOvr>
  <p:transition/>
  <p:timing/>
</p:sldLayout>
</file>

<file path=ppt/slideLayouts/slideLayout7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</a:xfrm>
      </p:grpSpPr>
    </p:spTree>
    <p:extLst>
      <p:ext uri="{BB962C8B-B14F-4D97-AF65-F5344CB8AC3E}">
        <p14:creationId xmlns:p14="http://schemas.microsoft.com/office/powerpoint/2010/main" val="2723191420"/>
      </p:ext>
    </p:extLst>
  </p:cSld>
  <p:clrMapOvr>
    <a:masterClrMapping/>
  </p:clrMapOvr>
  <p:transition/>
  <p:timing/>
</p:sldLayout>
</file>

<file path=ppt/slideLayouts/slideLayout8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</a:xfrm>
      </p:grpSpPr>
    </p:spTree>
    <p:extLst>
      <p:ext uri="{BB962C8B-B14F-4D97-AF65-F5344CB8AC3E}">
        <p14:creationId xmlns:p14="http://schemas.microsoft.com/office/powerpoint/2010/main" val="2723191420"/>
      </p:ext>
    </p:extLst>
  </p:cSld>
  <p:clrMapOvr>
    <a:masterClrMapping/>
  </p:clrMapOvr>
  <p:transition/>
  <p:timing/>
</p:sldLayout>
</file>

<file path=ppt/slideLayouts/slideLayout9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</a:xfrm>
      </p:grpSpPr>
    </p:spTree>
    <p:extLst>
      <p:ext uri="{BB962C8B-B14F-4D97-AF65-F5344CB8AC3E}">
        <p14:creationId xmlns:p14="http://schemas.microsoft.com/office/powerpoint/2010/main" val="2723191420"/>
      </p:ext>
    </p:extLst>
  </p:cSld>
  <p:clrMapOvr>
    <a:masterClrMapping/>
  </p:clrMapOvr>
  <p:transition/>
  <p:timing/>
</p:sldLayout>
</file>

<file path=ppt/slideMasters/_rels/slideMaster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10" Type="http://schemas.openxmlformats.org/officeDocument/2006/relationships/slideLayout" Target="../slideLayouts/slideLayout10.xml" /><Relationship Id="rId11" Type="http://schemas.openxmlformats.org/officeDocument/2006/relationships/slideLayout" Target="../slideLayouts/slideLayout11.xml" /><Relationship Id="rId12" Type="http://schemas.openxmlformats.org/officeDocument/2006/relationships/slideLayout" Target="../slideLayouts/slideLayout12.xml" /><Relationship Id="rId13" Type="http://schemas.openxmlformats.org/officeDocument/2006/relationships/slideLayout" Target="../slideLayouts/slideLayout13.xml" /><Relationship Id="rId14" Type="http://schemas.openxmlformats.org/officeDocument/2006/relationships/slideLayout" Target="../slideLayouts/slideLayout14.xml" /><Relationship Id="rId15" Type="http://schemas.openxmlformats.org/officeDocument/2006/relationships/slideLayout" Target="../slideLayouts/slideLayout15.xml" /><Relationship Id="rId16" Type="http://schemas.openxmlformats.org/officeDocument/2006/relationships/slideLayout" Target="../slideLayouts/slideLayout16.xml" /><Relationship Id="rId17" Type="http://schemas.openxmlformats.org/officeDocument/2006/relationships/slideLayout" Target="../slideLayouts/slideLayout17.xml" /><Relationship Id="rId18" Type="http://schemas.openxmlformats.org/officeDocument/2006/relationships/slideLayout" Target="../slideLayouts/slideLayout18.xml" /><Relationship Id="rId19" Type="http://schemas.openxmlformats.org/officeDocument/2006/relationships/slideLayout" Target="../slideLayouts/slideLayout19.xml" /><Relationship Id="rId2" Type="http://schemas.openxmlformats.org/officeDocument/2006/relationships/slideLayout" Target="../slideLayouts/slideLayout2.xml" /><Relationship Id="rId20" Type="http://schemas.openxmlformats.org/officeDocument/2006/relationships/slideLayout" Target="../slideLayouts/slideLayout20.xml" /><Relationship Id="rId21" Type="http://schemas.openxmlformats.org/officeDocument/2006/relationships/slideLayout" Target="../slideLayouts/slideLayout21.xml" /><Relationship Id="rId22" Type="http://schemas.openxmlformats.org/officeDocument/2006/relationships/slideLayout" Target="../slideLayouts/slideLayout22.xml" /><Relationship Id="rId23" Type="http://schemas.openxmlformats.org/officeDocument/2006/relationships/slideLayout" Target="../slideLayouts/slideLayout23.xml" /><Relationship Id="rId24" Type="http://schemas.openxmlformats.org/officeDocument/2006/relationships/slideLayout" Target="../slideLayouts/slideLayout24.xml" /><Relationship Id="rId25" Type="http://schemas.openxmlformats.org/officeDocument/2006/relationships/slideLayout" Target="../slideLayouts/slideLayout25.xml" /><Relationship Id="rId26" Type="http://schemas.openxmlformats.org/officeDocument/2006/relationships/slideLayout" Target="../slideLayouts/slideLayout26.xml" /><Relationship Id="rId27" Type="http://schemas.openxmlformats.org/officeDocument/2006/relationships/slideLayout" Target="../slideLayouts/slideLayout27.xml" /><Relationship Id="rId28" Type="http://schemas.openxmlformats.org/officeDocument/2006/relationships/slideLayout" Target="../slideLayouts/slideLayout28.xml" /><Relationship Id="rId29" Type="http://schemas.openxmlformats.org/officeDocument/2006/relationships/slideLayout" Target="../slideLayouts/slideLayout29.xml" /><Relationship Id="rId3" Type="http://schemas.openxmlformats.org/officeDocument/2006/relationships/slideLayout" Target="../slideLayouts/slideLayout3.xml" /><Relationship Id="rId30" Type="http://schemas.openxmlformats.org/officeDocument/2006/relationships/slideLayout" Target="../slideLayouts/slideLayout30.xml" /><Relationship Id="rId31" Type="http://schemas.openxmlformats.org/officeDocument/2006/relationships/slideLayout" Target="../slideLayouts/slideLayout31.xml" /><Relationship Id="rId32" Type="http://schemas.openxmlformats.org/officeDocument/2006/relationships/slideLayout" Target="../slideLayouts/slideLayout32.xml" /><Relationship Id="rId33" Type="http://schemas.openxmlformats.org/officeDocument/2006/relationships/slideLayout" Target="../slideLayouts/slideLayout33.xml" /><Relationship Id="rId34" Type="http://schemas.openxmlformats.org/officeDocument/2006/relationships/slideLayout" Target="../slideLayouts/slideLayout34.xml" /><Relationship Id="rId35" Type="http://schemas.openxmlformats.org/officeDocument/2006/relationships/slideLayout" Target="../slideLayouts/slideLayout35.xml" /><Relationship Id="rId36" Type="http://schemas.openxmlformats.org/officeDocument/2006/relationships/slideLayout" Target="../slideLayouts/slideLayout36.xml" /><Relationship Id="rId37" Type="http://schemas.openxmlformats.org/officeDocument/2006/relationships/slideLayout" Target="../slideLayouts/slideLayout37.xml" /><Relationship Id="rId38" Type="http://schemas.openxmlformats.org/officeDocument/2006/relationships/slideLayout" Target="../slideLayouts/slideLayout38.xml" /><Relationship Id="rId39" Type="http://schemas.openxmlformats.org/officeDocument/2006/relationships/slideLayout" Target="../slideLayouts/slideLayout39.xml" /><Relationship Id="rId4" Type="http://schemas.openxmlformats.org/officeDocument/2006/relationships/slideLayout" Target="../slideLayouts/slideLayout4.xml" /><Relationship Id="rId40" Type="http://schemas.openxmlformats.org/officeDocument/2006/relationships/slideLayout" Target="../slideLayouts/slideLayout40.xml" /><Relationship Id="rId41" Type="http://schemas.openxmlformats.org/officeDocument/2006/relationships/slideLayout" Target="../slideLayouts/slideLayout41.xml" /><Relationship Id="rId42" Type="http://schemas.openxmlformats.org/officeDocument/2006/relationships/slideLayout" Target="../slideLayouts/slideLayout42.xml" /><Relationship Id="rId43" Type="http://schemas.openxmlformats.org/officeDocument/2006/relationships/image" Target="file:///D:\qq&#25991;&#20214;\712321467\Image\C2C\Image2\%7b75232B38-A165-1FB7-499C-2E1C792CACB5%7d.png" TargetMode="External" /><Relationship Id="rId44" Type="http://schemas.openxmlformats.org/officeDocument/2006/relationships/image" Target="../media/image1.png" /><Relationship Id="rId45" Type="http://schemas.openxmlformats.org/officeDocument/2006/relationships/theme" Target="../theme/theme1.xml" /><Relationship Id="rId5" Type="http://schemas.openxmlformats.org/officeDocument/2006/relationships/slideLayout" Target="../slideLayouts/slideLayout5.xml" /><Relationship Id="rId6" Type="http://schemas.openxmlformats.org/officeDocument/2006/relationships/slideLayout" Target="../slideLayouts/slideLayout6.xml" /><Relationship Id="rId7" Type="http://schemas.openxmlformats.org/officeDocument/2006/relationships/slideLayout" Target="../slideLayouts/slideLayout7.xml" /><Relationship Id="rId8" Type="http://schemas.openxmlformats.org/officeDocument/2006/relationships/slideLayout" Target="../slideLayouts/slideLayout8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2" name="图片 1073743875" descr="学科网 zxxk.com" title=""/>
          <p:cNvPicPr>
            <a:picLocks noChangeAspect="1"/>
          </p:cNvPicPr>
          <p:nvPr/>
        </p:nvPicPr>
        <p:blipFill>
          <a:blip r:embed="rId44" r:link="rId43"/>
          <a:stretch>
            <a:fillRect/>
          </a:stretch>
        </p:blipFill>
        <p:spPr>
          <a:xfrm>
            <a:off x="838200" y="365125"/>
            <a:ext cx="9525" cy="9525"/>
          </a:xfrm>
          <a:prstGeom prst="rect">
            <a:avLst/>
          </a:prstGeom>
          <a:noFill/>
          <a:ln>
            <a:noFill/>
            <a:miter lim="800000"/>
          </a:ln>
        </p:spPr>
      </p:pic>
    </p:spTree>
    <p:extLst>
      <p:ext uri="{BB962C8B-B14F-4D97-AF65-F5344CB8AC3E}">
        <p14:creationId xmlns:p14="http://schemas.microsoft.com/office/powerpoint/2010/main" val="13337353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</p:sldLayoutIdLst>
  <p:transition/>
  <p:timing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2.jpeg" /></Relationships>
</file>

<file path=ppt/slides/_rels/slide1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 /><Relationship Id="rId2" Type="http://schemas.openxmlformats.org/officeDocument/2006/relationships/image" Target="../media/image27.png" /><Relationship Id="rId3" Type="http://schemas.openxmlformats.org/officeDocument/2006/relationships/image" Target="../media/image28.png" /><Relationship Id="rId4" Type="http://schemas.openxmlformats.org/officeDocument/2006/relationships/image" Target="../media/image29.jpeg" /></Relationships>
</file>

<file path=ppt/slides/_rels/slide1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 /><Relationship Id="rId2" Type="http://schemas.openxmlformats.org/officeDocument/2006/relationships/image" Target="../media/image30.png" /><Relationship Id="rId3" Type="http://schemas.openxmlformats.org/officeDocument/2006/relationships/image" Target="../media/image31.jpeg" /></Relationships>
</file>

<file path=ppt/slides/_rels/slide1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 /><Relationship Id="rId2" Type="http://schemas.openxmlformats.org/officeDocument/2006/relationships/image" Target="../media/image32.png" /><Relationship Id="rId3" Type="http://schemas.openxmlformats.org/officeDocument/2006/relationships/image" Target="../media/image33.jpeg" /></Relationships>
</file>

<file path=ppt/slides/_rels/slide1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 /><Relationship Id="rId2" Type="http://schemas.openxmlformats.org/officeDocument/2006/relationships/image" Target="../media/image34.png" /><Relationship Id="rId3" Type="http://schemas.openxmlformats.org/officeDocument/2006/relationships/image" Target="../media/image35.jpeg" /></Relationships>
</file>

<file path=ppt/slides/_rels/slide1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 /><Relationship Id="rId2" Type="http://schemas.openxmlformats.org/officeDocument/2006/relationships/image" Target="../media/image36.png" /><Relationship Id="rId3" Type="http://schemas.openxmlformats.org/officeDocument/2006/relationships/image" Target="../media/image37.png" /><Relationship Id="rId4" Type="http://schemas.openxmlformats.org/officeDocument/2006/relationships/image" Target="../media/image38.png" /><Relationship Id="rId5" Type="http://schemas.openxmlformats.org/officeDocument/2006/relationships/image" Target="../media/image39.png" /><Relationship Id="rId6" Type="http://schemas.openxmlformats.org/officeDocument/2006/relationships/image" Target="../media/image40.jpeg" /></Relationships>
</file>

<file path=ppt/slides/_rels/slide1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 /><Relationship Id="rId2" Type="http://schemas.openxmlformats.org/officeDocument/2006/relationships/image" Target="../media/image41.png" /><Relationship Id="rId3" Type="http://schemas.openxmlformats.org/officeDocument/2006/relationships/image" Target="../media/image42.jpeg" /></Relationships>
</file>

<file path=ppt/slides/_rels/slide1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6.xml" /><Relationship Id="rId2" Type="http://schemas.openxmlformats.org/officeDocument/2006/relationships/image" Target="../media/image43.png" /><Relationship Id="rId3" Type="http://schemas.openxmlformats.org/officeDocument/2006/relationships/image" Target="../media/image44.png" /><Relationship Id="rId4" Type="http://schemas.openxmlformats.org/officeDocument/2006/relationships/image" Target="../media/image45.png" /><Relationship Id="rId5" Type="http://schemas.openxmlformats.org/officeDocument/2006/relationships/image" Target="../media/image46.png" /><Relationship Id="rId6" Type="http://schemas.openxmlformats.org/officeDocument/2006/relationships/image" Target="../media/image47.jpeg" /></Relationships>
</file>

<file path=ppt/slides/_rels/slide1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7.xml" /><Relationship Id="rId2" Type="http://schemas.openxmlformats.org/officeDocument/2006/relationships/image" Target="../media/image48.png" /><Relationship Id="rId3" Type="http://schemas.openxmlformats.org/officeDocument/2006/relationships/image" Target="../media/image49.png" /><Relationship Id="rId4" Type="http://schemas.openxmlformats.org/officeDocument/2006/relationships/image" Target="../media/image50.jpeg" /></Relationships>
</file>

<file path=ppt/slides/_rels/slide1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8.xml" /><Relationship Id="rId2" Type="http://schemas.openxmlformats.org/officeDocument/2006/relationships/image" Target="../media/image51.png" /><Relationship Id="rId3" Type="http://schemas.openxmlformats.org/officeDocument/2006/relationships/image" Target="../media/image52.png" /><Relationship Id="rId4" Type="http://schemas.openxmlformats.org/officeDocument/2006/relationships/image" Target="../media/image53.jpeg" /></Relationships>
</file>

<file path=ppt/slides/_rels/slide1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9.xml" /><Relationship Id="rId2" Type="http://schemas.openxmlformats.org/officeDocument/2006/relationships/image" Target="../media/image54.png" /><Relationship Id="rId3" Type="http://schemas.openxmlformats.org/officeDocument/2006/relationships/image" Target="../media/image55.jpeg" /></Relationships>
</file>

<file path=ppt/slides/_rels/slide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.png" /><Relationship Id="rId3" Type="http://schemas.openxmlformats.org/officeDocument/2006/relationships/image" Target="../media/image4.png" /><Relationship Id="rId4" Type="http://schemas.openxmlformats.org/officeDocument/2006/relationships/image" Target="../media/image5.jpeg" /></Relationships>
</file>

<file path=ppt/slides/_rels/slide2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0.xml" /><Relationship Id="rId2" Type="http://schemas.openxmlformats.org/officeDocument/2006/relationships/image" Target="../media/image56.png" /><Relationship Id="rId3" Type="http://schemas.openxmlformats.org/officeDocument/2006/relationships/image" Target="../media/image57.png" /><Relationship Id="rId4" Type="http://schemas.openxmlformats.org/officeDocument/2006/relationships/image" Target="../media/image58.png" /><Relationship Id="rId5" Type="http://schemas.openxmlformats.org/officeDocument/2006/relationships/image" Target="../media/image59.png" /><Relationship Id="rId6" Type="http://schemas.openxmlformats.org/officeDocument/2006/relationships/image" Target="../media/image60.png" /><Relationship Id="rId7" Type="http://schemas.openxmlformats.org/officeDocument/2006/relationships/image" Target="../media/image61.jpeg" /></Relationships>
</file>

<file path=ppt/slides/_rels/slide2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1.xml" /><Relationship Id="rId2" Type="http://schemas.openxmlformats.org/officeDocument/2006/relationships/image" Target="../media/image62.png" /><Relationship Id="rId3" Type="http://schemas.openxmlformats.org/officeDocument/2006/relationships/image" Target="../media/image63.jpeg" /></Relationships>
</file>

<file path=ppt/slides/_rels/slide2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2.xml" /><Relationship Id="rId2" Type="http://schemas.openxmlformats.org/officeDocument/2006/relationships/image" Target="../media/image64.png" /><Relationship Id="rId3" Type="http://schemas.openxmlformats.org/officeDocument/2006/relationships/image" Target="../media/image65.png" /><Relationship Id="rId4" Type="http://schemas.openxmlformats.org/officeDocument/2006/relationships/image" Target="../media/image66.png" /><Relationship Id="rId5" Type="http://schemas.openxmlformats.org/officeDocument/2006/relationships/image" Target="../media/image67.jpeg" /></Relationships>
</file>

<file path=ppt/slides/_rels/slide2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3.xml" /><Relationship Id="rId2" Type="http://schemas.openxmlformats.org/officeDocument/2006/relationships/image" Target="../media/image68.png" /><Relationship Id="rId3" Type="http://schemas.openxmlformats.org/officeDocument/2006/relationships/image" Target="../media/image69.png" /><Relationship Id="rId4" Type="http://schemas.openxmlformats.org/officeDocument/2006/relationships/image" Target="../media/image70.png" /><Relationship Id="rId5" Type="http://schemas.openxmlformats.org/officeDocument/2006/relationships/image" Target="../media/image71.jpeg" /></Relationships>
</file>

<file path=ppt/slides/_rels/slide2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4.xml" /><Relationship Id="rId2" Type="http://schemas.openxmlformats.org/officeDocument/2006/relationships/image" Target="../media/image72.png" /><Relationship Id="rId3" Type="http://schemas.openxmlformats.org/officeDocument/2006/relationships/image" Target="../media/image73.png" /><Relationship Id="rId4" Type="http://schemas.openxmlformats.org/officeDocument/2006/relationships/image" Target="../media/image74.jpeg" /></Relationships>
</file>

<file path=ppt/slides/_rels/slide2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5.xml" /><Relationship Id="rId2" Type="http://schemas.openxmlformats.org/officeDocument/2006/relationships/image" Target="../media/image75.png" /><Relationship Id="rId3" Type="http://schemas.openxmlformats.org/officeDocument/2006/relationships/image" Target="../media/image76.png" /><Relationship Id="rId4" Type="http://schemas.openxmlformats.org/officeDocument/2006/relationships/image" Target="../media/image77.jpeg" /></Relationships>
</file>

<file path=ppt/slides/_rels/slide2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6.xml" /><Relationship Id="rId2" Type="http://schemas.openxmlformats.org/officeDocument/2006/relationships/image" Target="../media/image78.png" /><Relationship Id="rId3" Type="http://schemas.openxmlformats.org/officeDocument/2006/relationships/image" Target="../media/image79.jpeg" /></Relationships>
</file>

<file path=ppt/slides/_rels/slide2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7.xml" /><Relationship Id="rId2" Type="http://schemas.openxmlformats.org/officeDocument/2006/relationships/image" Target="../media/image80.png" /><Relationship Id="rId3" Type="http://schemas.openxmlformats.org/officeDocument/2006/relationships/image" Target="../media/image81.png" /><Relationship Id="rId4" Type="http://schemas.openxmlformats.org/officeDocument/2006/relationships/image" Target="../media/image82.png" /><Relationship Id="rId5" Type="http://schemas.openxmlformats.org/officeDocument/2006/relationships/image" Target="../media/image83.jpeg" /></Relationships>
</file>

<file path=ppt/slides/_rels/slide2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8.xml" /><Relationship Id="rId2" Type="http://schemas.openxmlformats.org/officeDocument/2006/relationships/image" Target="../media/image84.png" /><Relationship Id="rId3" Type="http://schemas.openxmlformats.org/officeDocument/2006/relationships/image" Target="../media/image85.png" /><Relationship Id="rId4" Type="http://schemas.openxmlformats.org/officeDocument/2006/relationships/image" Target="../media/image86.png" /><Relationship Id="rId5" Type="http://schemas.openxmlformats.org/officeDocument/2006/relationships/image" Target="../media/image87.png" /><Relationship Id="rId6" Type="http://schemas.openxmlformats.org/officeDocument/2006/relationships/image" Target="../media/image88.jpeg" /></Relationships>
</file>

<file path=ppt/slides/_rels/slide2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9.xml" /><Relationship Id="rId2" Type="http://schemas.openxmlformats.org/officeDocument/2006/relationships/image" Target="../media/image89.png" /><Relationship Id="rId3" Type="http://schemas.openxmlformats.org/officeDocument/2006/relationships/image" Target="../media/image90.png" /><Relationship Id="rId4" Type="http://schemas.openxmlformats.org/officeDocument/2006/relationships/image" Target="../media/image91.png" /><Relationship Id="rId5" Type="http://schemas.openxmlformats.org/officeDocument/2006/relationships/image" Target="../media/image92.jpeg" /></Relationships>
</file>

<file path=ppt/slides/_rels/slide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 /><Relationship Id="rId2" Type="http://schemas.openxmlformats.org/officeDocument/2006/relationships/image" Target="../media/image6.png" /><Relationship Id="rId3" Type="http://schemas.openxmlformats.org/officeDocument/2006/relationships/image" Target="../media/image7.jpeg" /></Relationships>
</file>

<file path=ppt/slides/_rels/slide3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0.xml" /><Relationship Id="rId2" Type="http://schemas.openxmlformats.org/officeDocument/2006/relationships/image" Target="../media/image93.png" /><Relationship Id="rId3" Type="http://schemas.openxmlformats.org/officeDocument/2006/relationships/image" Target="../media/image94.png" /><Relationship Id="rId4" Type="http://schemas.openxmlformats.org/officeDocument/2006/relationships/image" Target="../media/image95.jpeg" /></Relationships>
</file>

<file path=ppt/slides/_rels/slide3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1.xml" /><Relationship Id="rId2" Type="http://schemas.openxmlformats.org/officeDocument/2006/relationships/image" Target="../media/image96.png" /><Relationship Id="rId3" Type="http://schemas.openxmlformats.org/officeDocument/2006/relationships/image" Target="../media/image97.jpeg" /></Relationships>
</file>

<file path=ppt/slides/_rels/slide3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2.xml" /><Relationship Id="rId2" Type="http://schemas.openxmlformats.org/officeDocument/2006/relationships/image" Target="../media/image98.png" /><Relationship Id="rId3" Type="http://schemas.openxmlformats.org/officeDocument/2006/relationships/image" Target="../media/image99.png" /><Relationship Id="rId4" Type="http://schemas.openxmlformats.org/officeDocument/2006/relationships/image" Target="../media/image100.jpeg" /></Relationships>
</file>

<file path=ppt/slides/_rels/slide3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3.xml" /><Relationship Id="rId2" Type="http://schemas.openxmlformats.org/officeDocument/2006/relationships/image" Target="../media/image101.png" /><Relationship Id="rId3" Type="http://schemas.openxmlformats.org/officeDocument/2006/relationships/image" Target="../media/image102.png" /><Relationship Id="rId4" Type="http://schemas.openxmlformats.org/officeDocument/2006/relationships/image" Target="../media/image103.jpeg" /></Relationships>
</file>

<file path=ppt/slides/_rels/slide3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4.xml" /><Relationship Id="rId2" Type="http://schemas.openxmlformats.org/officeDocument/2006/relationships/image" Target="../media/image104.png" /><Relationship Id="rId3" Type="http://schemas.openxmlformats.org/officeDocument/2006/relationships/image" Target="../media/image105.png" /><Relationship Id="rId4" Type="http://schemas.openxmlformats.org/officeDocument/2006/relationships/image" Target="../media/image106.jpeg" /></Relationships>
</file>

<file path=ppt/slides/_rels/slide3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5.xml" /><Relationship Id="rId2" Type="http://schemas.openxmlformats.org/officeDocument/2006/relationships/image" Target="../media/image107.png" /><Relationship Id="rId3" Type="http://schemas.openxmlformats.org/officeDocument/2006/relationships/image" Target="../media/image108.png" /><Relationship Id="rId4" Type="http://schemas.openxmlformats.org/officeDocument/2006/relationships/image" Target="../media/image109.jpeg" /></Relationships>
</file>

<file path=ppt/slides/_rels/slide3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6.xml" /><Relationship Id="rId2" Type="http://schemas.openxmlformats.org/officeDocument/2006/relationships/image" Target="../media/image110.png" /><Relationship Id="rId3" Type="http://schemas.openxmlformats.org/officeDocument/2006/relationships/image" Target="../media/image111.png" /><Relationship Id="rId4" Type="http://schemas.openxmlformats.org/officeDocument/2006/relationships/image" Target="../media/image112.jpeg" /></Relationships>
</file>

<file path=ppt/slides/_rels/slide3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7.xml" /><Relationship Id="rId2" Type="http://schemas.openxmlformats.org/officeDocument/2006/relationships/image" Target="../media/image113.png" /><Relationship Id="rId3" Type="http://schemas.openxmlformats.org/officeDocument/2006/relationships/image" Target="../media/image114.jpeg" /></Relationships>
</file>

<file path=ppt/slides/_rels/slide3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8.xml" /><Relationship Id="rId2" Type="http://schemas.openxmlformats.org/officeDocument/2006/relationships/image" Target="../media/image115.png" /><Relationship Id="rId3" Type="http://schemas.openxmlformats.org/officeDocument/2006/relationships/image" Target="../media/image116.png" /><Relationship Id="rId4" Type="http://schemas.openxmlformats.org/officeDocument/2006/relationships/image" Target="../media/image117.png" /><Relationship Id="rId5" Type="http://schemas.openxmlformats.org/officeDocument/2006/relationships/image" Target="../media/image118.jpeg" /></Relationships>
</file>

<file path=ppt/slides/_rels/slide3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9.xml" /><Relationship Id="rId2" Type="http://schemas.openxmlformats.org/officeDocument/2006/relationships/image" Target="../media/image119.png" /><Relationship Id="rId3" Type="http://schemas.openxmlformats.org/officeDocument/2006/relationships/image" Target="../media/image120.png" /><Relationship Id="rId4" Type="http://schemas.openxmlformats.org/officeDocument/2006/relationships/image" Target="../media/image121.png" /><Relationship Id="rId5" Type="http://schemas.openxmlformats.org/officeDocument/2006/relationships/image" Target="../media/image122.jpeg" /></Relationships>
</file>

<file path=ppt/slides/_rels/slide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Relationship Id="rId3" Type="http://schemas.openxmlformats.org/officeDocument/2006/relationships/image" Target="../media/image9.png" /><Relationship Id="rId4" Type="http://schemas.openxmlformats.org/officeDocument/2006/relationships/image" Target="../media/image10.png" /><Relationship Id="rId5" Type="http://schemas.openxmlformats.org/officeDocument/2006/relationships/image" Target="../media/image11.jpeg" /></Relationships>
</file>

<file path=ppt/slides/_rels/slide4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0.xml" /><Relationship Id="rId2" Type="http://schemas.openxmlformats.org/officeDocument/2006/relationships/image" Target="../media/image123.png" /><Relationship Id="rId3" Type="http://schemas.openxmlformats.org/officeDocument/2006/relationships/image" Target="../media/image124.png" /><Relationship Id="rId4" Type="http://schemas.openxmlformats.org/officeDocument/2006/relationships/image" Target="../media/image125.jpeg" /></Relationships>
</file>

<file path=ppt/slides/_rels/slide4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1.xml" /><Relationship Id="rId2" Type="http://schemas.openxmlformats.org/officeDocument/2006/relationships/image" Target="../media/image126.png" /><Relationship Id="rId3" Type="http://schemas.openxmlformats.org/officeDocument/2006/relationships/image" Target="../media/image127.png" /><Relationship Id="rId4" Type="http://schemas.openxmlformats.org/officeDocument/2006/relationships/image" Target="../media/image128.jpeg" /></Relationships>
</file>

<file path=ppt/slides/_rels/slide4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2.xml" /><Relationship Id="rId2" Type="http://schemas.openxmlformats.org/officeDocument/2006/relationships/image" Target="../media/image129.png" /><Relationship Id="rId3" Type="http://schemas.openxmlformats.org/officeDocument/2006/relationships/image" Target="../media/image130.png" /><Relationship Id="rId4" Type="http://schemas.openxmlformats.org/officeDocument/2006/relationships/image" Target="../media/image131.jpeg" /></Relationships>
</file>

<file path=ppt/slides/_rels/slide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 /><Relationship Id="rId2" Type="http://schemas.openxmlformats.org/officeDocument/2006/relationships/image" Target="../media/image12.png" /><Relationship Id="rId3" Type="http://schemas.openxmlformats.org/officeDocument/2006/relationships/image" Target="../media/image13.png" /><Relationship Id="rId4" Type="http://schemas.openxmlformats.org/officeDocument/2006/relationships/image" Target="../media/image14.jpeg" /></Relationships>
</file>

<file path=ppt/slides/_rels/slide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 /><Relationship Id="rId2" Type="http://schemas.openxmlformats.org/officeDocument/2006/relationships/image" Target="../media/image15.png" /><Relationship Id="rId3" Type="http://schemas.openxmlformats.org/officeDocument/2006/relationships/image" Target="../media/image16.jpeg" /></Relationships>
</file>

<file path=ppt/slides/_rels/slide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2" Type="http://schemas.openxmlformats.org/officeDocument/2006/relationships/image" Target="../media/image17.png" /><Relationship Id="rId3" Type="http://schemas.openxmlformats.org/officeDocument/2006/relationships/image" Target="../media/image18.png" /><Relationship Id="rId4" Type="http://schemas.openxmlformats.org/officeDocument/2006/relationships/image" Target="../media/image19.jpeg" /></Relationships>
</file>

<file path=ppt/slides/_rels/slide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20.png" /><Relationship Id="rId3" Type="http://schemas.openxmlformats.org/officeDocument/2006/relationships/image" Target="../media/image21.png" /><Relationship Id="rId4" Type="http://schemas.openxmlformats.org/officeDocument/2006/relationships/image" Target="../media/image22.jpeg" /></Relationships>
</file>

<file path=ppt/slides/_rels/slide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 /><Relationship Id="rId2" Type="http://schemas.openxmlformats.org/officeDocument/2006/relationships/image" Target="../media/image23.png" /><Relationship Id="rId3" Type="http://schemas.openxmlformats.org/officeDocument/2006/relationships/image" Target="../media/image24.png" /><Relationship Id="rId4" Type="http://schemas.openxmlformats.org/officeDocument/2006/relationships/image" Target="../media/image25.png" /><Relationship Id="rId5" Type="http://schemas.openxmlformats.org/officeDocument/2006/relationships/image" Target="../media/image26.jpeg" /></Relationships>
</file>

<file path=ppt/slides/slide1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文本1" title=""/>
          <p:cNvSpPr txBox="1"/>
          <p:nvPr/>
        </p:nvSpPr>
        <p:spPr>
          <a:xfrm>
            <a:off x="2093576" y="2400519"/>
            <a:ext cx="8201025" cy="995077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algn="l"/>
            <a:r>
              <a:rPr lang="zh-CN" altLang="en-US" sz="4799" b="1" i="0">
                <a:solidFill>
                  <a:srgbClr val="000000"/>
                </a:solidFill>
                <a:latin typeface="微软雅黑"/>
                <a:ea typeface="微软雅黑"/>
              </a:rPr>
              <a:t>         力现象专题复习</a:t>
            </a:r>
          </a:p>
        </p:txBody>
      </p:sp>
    </p:spTree>
    <p:extLst>
      <p:ext uri="{BB962C8B-B14F-4D97-AF65-F5344CB8AC3E}">
        <p14:creationId xmlns:p14="http://schemas.microsoft.com/office/powerpoint/2010/main" val="840519474"/>
      </p:ext>
    </p:extLst>
  </p:cSld>
  <p:clrMapOvr>
    <a:masterClrMapping/>
  </p:clrMapOvr>
  <p:transition/>
  <p:timing/>
</p:sld>
</file>

<file path=ppt/slides/slide10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bg>
      <p:bgPr>
        <a:blipFill>
          <a:blip r:embed="rId4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2" name="图片1" title="">
            <a:extLst>
              <a:ext uri="{FF2B5EF4-FFF2-40B4-BE49-F238E27FC236}">
                <a16:creationId xmlns:a16="http://schemas.microsoft.com/office/drawing/2014/main" id="{69ED34C6-1862-8A8A-03F9-2D1EFC8C321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201" r="3361" b="17748"/>
          <a:stretch>
            <a:fillRect/>
          </a:stretch>
        </p:blipFill>
        <p:spPr>
          <a:xfrm>
            <a:off x="175050" y="988257"/>
            <a:ext cx="7697924" cy="4832652"/>
          </a:xfrm>
          <a:prstGeom prst="rect">
            <a:avLst/>
          </a:prstGeom>
        </p:spPr>
      </p:pic>
      <p:sp>
        <p:nvSpPr>
          <p:cNvPr id="3" name="文本1" title=""/>
          <p:cNvSpPr txBox="1"/>
          <p:nvPr/>
        </p:nvSpPr>
        <p:spPr>
          <a:xfrm>
            <a:off x="111957" y="116615"/>
            <a:ext cx="4495800" cy="995077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algn="l"/>
            <a:r>
              <a:rPr lang="zh-CN" altLang="en-US" sz="4799" b="1" i="0">
                <a:solidFill>
                  <a:srgbClr val="000000"/>
                </a:solidFill>
                <a:latin typeface="微软雅黑"/>
                <a:ea typeface="微软雅黑"/>
              </a:rPr>
              <a:t>9.平衡力</a:t>
            </a:r>
          </a:p>
        </p:txBody>
      </p:sp>
      <p:pic>
        <p:nvPicPr>
          <p:cNvPr id="4" name="图片2" title="">
            <a:extLst>
              <a:ext uri="{FF2B5EF4-FFF2-40B4-BE49-F238E27FC236}">
                <a16:creationId xmlns:a16="http://schemas.microsoft.com/office/drawing/2014/main" id="{69ED34C6-1862-8A8A-03F9-2D1EFC8C321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2203"/>
          <a:stretch>
            <a:fillRect/>
          </a:stretch>
        </p:blipFill>
        <p:spPr>
          <a:xfrm>
            <a:off x="7964491" y="988476"/>
            <a:ext cx="4227614" cy="4831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519474"/>
      </p:ext>
    </p:extLst>
  </p:cSld>
  <p:clrMapOvr>
    <a:masterClrMapping/>
  </p:clrMapOvr>
  <p:transition/>
  <p:timing/>
</p:sld>
</file>

<file path=ppt/slides/slide11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bg>
      <p:bgPr>
        <a:blipFill>
          <a:blip r:embed="rId3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2" name="图片1" title="">
            <a:extLst>
              <a:ext uri="{FF2B5EF4-FFF2-40B4-BE49-F238E27FC236}">
                <a16:creationId xmlns:a16="http://schemas.microsoft.com/office/drawing/2014/main" id="{69ED34C6-1862-8A8A-03F9-2D1EFC8C32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" y="10"/>
            <a:ext cx="12192048" cy="6858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519474"/>
      </p:ext>
    </p:extLst>
  </p:cSld>
  <p:clrMapOvr>
    <a:masterClrMapping/>
  </p:clrMapOvr>
  <p:transition/>
  <p:timing/>
</p:sld>
</file>

<file path=ppt/slides/slide12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bg>
      <p:bgPr>
        <a:blipFill>
          <a:blip r:embed="rId3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2" name="图片1" title="">
            <a:extLst>
              <a:ext uri="{FF2B5EF4-FFF2-40B4-BE49-F238E27FC236}">
                <a16:creationId xmlns:a16="http://schemas.microsoft.com/office/drawing/2014/main" id="{69ED34C6-1862-8A8A-03F9-2D1EFC8C32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" y="238"/>
            <a:ext cx="12191695" cy="6857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519474"/>
      </p:ext>
    </p:extLst>
  </p:cSld>
  <p:clrMapOvr>
    <a:masterClrMapping/>
  </p:clrMapOvr>
  <p:transition/>
  <p:timing/>
</p:sld>
</file>

<file path=ppt/slides/slide13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bg>
      <p:bgPr>
        <a:blipFill>
          <a:blip r:embed="rId3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2" name="图片1" title="">
            <a:extLst>
              <a:ext uri="{FF2B5EF4-FFF2-40B4-BE49-F238E27FC236}">
                <a16:creationId xmlns:a16="http://schemas.microsoft.com/office/drawing/2014/main" id="{69ED34C6-1862-8A8A-03F9-2D1EFC8C32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618" y="981170"/>
            <a:ext cx="9316374" cy="4895850"/>
          </a:xfrm>
          <a:prstGeom prst="rect">
            <a:avLst/>
          </a:prstGeom>
        </p:spPr>
      </p:pic>
      <p:sp>
        <p:nvSpPr>
          <p:cNvPr id="3" name="文本1" title=""/>
          <p:cNvSpPr txBox="1"/>
          <p:nvPr/>
        </p:nvSpPr>
        <p:spPr>
          <a:xfrm>
            <a:off x="362" y="-14021"/>
            <a:ext cx="10144125" cy="995077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algn="l"/>
            <a:r>
              <a:rPr lang="zh-CN" altLang="en-US" sz="4799" b="1" i="0">
                <a:solidFill>
                  <a:srgbClr val="000000"/>
                </a:solidFill>
                <a:latin typeface="微软雅黑"/>
                <a:ea typeface="微软雅黑"/>
              </a:rPr>
              <a:t>10.影响滑动摩擦力大小的因素</a:t>
            </a:r>
          </a:p>
        </p:txBody>
      </p:sp>
    </p:spTree>
    <p:extLst>
      <p:ext uri="{BB962C8B-B14F-4D97-AF65-F5344CB8AC3E}">
        <p14:creationId xmlns:p14="http://schemas.microsoft.com/office/powerpoint/2010/main" val="840519474"/>
      </p:ext>
    </p:extLst>
  </p:cSld>
  <p:clrMapOvr>
    <a:masterClrMapping/>
  </p:clrMapOvr>
  <p:transition/>
  <p:timing/>
</p:sld>
</file>

<file path=ppt/slides/slide14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bg>
      <p:bgPr>
        <a:blipFill>
          <a:blip r:embed="rId6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2" name="图片1" title="">
            <a:extLst>
              <a:ext uri="{FF2B5EF4-FFF2-40B4-BE49-F238E27FC236}">
                <a16:creationId xmlns:a16="http://schemas.microsoft.com/office/drawing/2014/main" id="{69ED34C6-1862-8A8A-03F9-2D1EFC8C32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706" y="233791"/>
            <a:ext cx="10791825" cy="3295650"/>
          </a:xfrm>
          <a:prstGeom prst="rect">
            <a:avLst/>
          </a:prstGeom>
        </p:spPr>
      </p:pic>
      <p:pic>
        <p:nvPicPr>
          <p:cNvPr id="3" name="图片2" title="">
            <a:extLst>
              <a:ext uri="{FF2B5EF4-FFF2-40B4-BE49-F238E27FC236}">
                <a16:creationId xmlns:a16="http://schemas.microsoft.com/office/drawing/2014/main" id="{69ED34C6-1862-8A8A-03F9-2D1EFC8C32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649" y="3668754"/>
            <a:ext cx="4317425" cy="2638425"/>
          </a:xfrm>
          <a:prstGeom prst="rect">
            <a:avLst/>
          </a:prstGeom>
        </p:spPr>
      </p:pic>
      <p:pic>
        <p:nvPicPr>
          <p:cNvPr id="4" name="图片3" title="">
            <a:extLst>
              <a:ext uri="{FF2B5EF4-FFF2-40B4-BE49-F238E27FC236}">
                <a16:creationId xmlns:a16="http://schemas.microsoft.com/office/drawing/2014/main" id="{69ED34C6-1862-8A8A-03F9-2D1EFC8C32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8354" y="3668716"/>
            <a:ext cx="3154204" cy="2638425"/>
          </a:xfrm>
          <a:prstGeom prst="rect">
            <a:avLst/>
          </a:prstGeom>
        </p:spPr>
      </p:pic>
      <p:pic>
        <p:nvPicPr>
          <p:cNvPr id="5" name="图片4" title="">
            <a:extLst>
              <a:ext uri="{FF2B5EF4-FFF2-40B4-BE49-F238E27FC236}">
                <a16:creationId xmlns:a16="http://schemas.microsoft.com/office/drawing/2014/main" id="{69ED34C6-1862-8A8A-03F9-2D1EFC8C32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30267" y="3668820"/>
            <a:ext cx="3103959" cy="263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519474"/>
      </p:ext>
    </p:extLst>
  </p:cSld>
  <p:clrMapOvr>
    <a:masterClrMapping/>
  </p:clrMapOvr>
  <p:transition/>
  <p:timing/>
</p:sld>
</file>

<file path=ppt/slides/slide15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bg>
      <p:bgPr>
        <a:blipFill>
          <a:blip r:embed="rId3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2" name="图片1" title="">
            <a:extLst>
              <a:ext uri="{FF2B5EF4-FFF2-40B4-BE49-F238E27FC236}">
                <a16:creationId xmlns:a16="http://schemas.microsoft.com/office/drawing/2014/main" id="{69ED34C6-1862-8A8A-03F9-2D1EFC8C32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819" y="981304"/>
            <a:ext cx="11744058" cy="4552950"/>
          </a:xfrm>
          <a:prstGeom prst="rect">
            <a:avLst/>
          </a:prstGeom>
        </p:spPr>
      </p:pic>
      <p:sp>
        <p:nvSpPr>
          <p:cNvPr id="3" name="文本1" title=""/>
          <p:cNvSpPr txBox="1"/>
          <p:nvPr/>
        </p:nvSpPr>
        <p:spPr>
          <a:xfrm>
            <a:off x="362" y="-14021"/>
            <a:ext cx="10144125" cy="995077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algn="l"/>
            <a:r>
              <a:rPr lang="zh-CN" altLang="en-US" sz="4799" b="1" i="0">
                <a:solidFill>
                  <a:srgbClr val="000000"/>
                </a:solidFill>
                <a:latin typeface="微软雅黑"/>
                <a:ea typeface="微软雅黑"/>
              </a:rPr>
              <a:t>11.影响压力作用效果的因素</a:t>
            </a:r>
          </a:p>
        </p:txBody>
      </p:sp>
    </p:spTree>
    <p:extLst>
      <p:ext uri="{BB962C8B-B14F-4D97-AF65-F5344CB8AC3E}">
        <p14:creationId xmlns:p14="http://schemas.microsoft.com/office/powerpoint/2010/main" val="840519474"/>
      </p:ext>
    </p:extLst>
  </p:cSld>
  <p:clrMapOvr>
    <a:masterClrMapping/>
  </p:clrMapOvr>
  <p:transition/>
  <p:timing/>
</p:sld>
</file>

<file path=ppt/slides/slide16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bg>
      <p:bgPr>
        <a:blipFill>
          <a:blip r:embed="rId6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2" name="图片1" title="">
            <a:extLst>
              <a:ext uri="{FF2B5EF4-FFF2-40B4-BE49-F238E27FC236}">
                <a16:creationId xmlns:a16="http://schemas.microsoft.com/office/drawing/2014/main" id="{69ED34C6-1862-8A8A-03F9-2D1EFC8C32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061" y="340909"/>
            <a:ext cx="3920909" cy="2790825"/>
          </a:xfrm>
          <a:prstGeom prst="rect">
            <a:avLst/>
          </a:prstGeom>
        </p:spPr>
      </p:pic>
      <p:pic>
        <p:nvPicPr>
          <p:cNvPr id="3" name="图片2" title="">
            <a:extLst>
              <a:ext uri="{FF2B5EF4-FFF2-40B4-BE49-F238E27FC236}">
                <a16:creationId xmlns:a16="http://schemas.microsoft.com/office/drawing/2014/main" id="{69ED34C6-1862-8A8A-03F9-2D1EFC8C32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3603" y="340785"/>
            <a:ext cx="4549978" cy="2790825"/>
          </a:xfrm>
          <a:prstGeom prst="rect">
            <a:avLst/>
          </a:prstGeom>
        </p:spPr>
      </p:pic>
      <p:pic>
        <p:nvPicPr>
          <p:cNvPr id="4" name="图片3" title="">
            <a:extLst>
              <a:ext uri="{FF2B5EF4-FFF2-40B4-BE49-F238E27FC236}">
                <a16:creationId xmlns:a16="http://schemas.microsoft.com/office/drawing/2014/main" id="{69ED34C6-1862-8A8A-03F9-2D1EFC8C32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118" y="3272057"/>
            <a:ext cx="11814286" cy="3143250"/>
          </a:xfrm>
          <a:prstGeom prst="rect">
            <a:avLst/>
          </a:prstGeom>
        </p:spPr>
      </p:pic>
      <p:pic>
        <p:nvPicPr>
          <p:cNvPr id="5" name="图片4" title="">
            <a:extLst>
              <a:ext uri="{FF2B5EF4-FFF2-40B4-BE49-F238E27FC236}">
                <a16:creationId xmlns:a16="http://schemas.microsoft.com/office/drawing/2014/main" id="{69ED34C6-1862-8A8A-03F9-2D1EFC8C32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48156" y="340604"/>
            <a:ext cx="2990850" cy="279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519474"/>
      </p:ext>
    </p:extLst>
  </p:cSld>
  <p:clrMapOvr>
    <a:masterClrMapping/>
  </p:clrMapOvr>
  <p:transition/>
  <p:timing/>
</p:sld>
</file>

<file path=ppt/slides/slide17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bg>
      <p:bgPr>
        <a:blipFill>
          <a:blip r:embed="rId4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文本1" title=""/>
          <p:cNvSpPr txBox="1"/>
          <p:nvPr/>
        </p:nvSpPr>
        <p:spPr>
          <a:xfrm>
            <a:off x="362" y="-14021"/>
            <a:ext cx="10144125" cy="995077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algn="l"/>
            <a:r>
              <a:rPr lang="zh-CN" altLang="en-US" sz="4799" b="1" i="0">
                <a:solidFill>
                  <a:srgbClr val="000000"/>
                </a:solidFill>
                <a:latin typeface="微软雅黑"/>
                <a:ea typeface="微软雅黑"/>
              </a:rPr>
              <a:t>11.影响液体压强大小的因素</a:t>
            </a:r>
          </a:p>
        </p:txBody>
      </p:sp>
      <p:pic>
        <p:nvPicPr>
          <p:cNvPr id="3" name="图片1" title="">
            <a:extLst>
              <a:ext uri="{FF2B5EF4-FFF2-40B4-BE49-F238E27FC236}">
                <a16:creationId xmlns:a16="http://schemas.microsoft.com/office/drawing/2014/main" id="{69ED34C6-1862-8A8A-03F9-2D1EFC8C32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453" y="981294"/>
            <a:ext cx="4120201" cy="4059831"/>
          </a:xfrm>
          <a:prstGeom prst="rect">
            <a:avLst/>
          </a:prstGeom>
        </p:spPr>
      </p:pic>
      <p:pic>
        <p:nvPicPr>
          <p:cNvPr id="4" name="图片2" title="">
            <a:extLst>
              <a:ext uri="{FF2B5EF4-FFF2-40B4-BE49-F238E27FC236}">
                <a16:creationId xmlns:a16="http://schemas.microsoft.com/office/drawing/2014/main" id="{69ED34C6-1862-8A8A-03F9-2D1EFC8C32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9269" y="1020470"/>
            <a:ext cx="7753350" cy="398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519474"/>
      </p:ext>
    </p:extLst>
  </p:cSld>
  <p:clrMapOvr>
    <a:masterClrMapping/>
  </p:clrMapOvr>
  <p:transition/>
  <p:timing/>
</p:sld>
</file>

<file path=ppt/slides/slide18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bg>
      <p:bgPr>
        <a:blipFill>
          <a:blip r:embed="rId4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2" name="图片1" title="">
            <a:extLst>
              <a:ext uri="{FF2B5EF4-FFF2-40B4-BE49-F238E27FC236}">
                <a16:creationId xmlns:a16="http://schemas.microsoft.com/office/drawing/2014/main" id="{69ED34C6-1862-8A8A-03F9-2D1EFC8C32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" y="1189749"/>
            <a:ext cx="3885667" cy="4286250"/>
          </a:xfrm>
          <a:prstGeom prst="rect">
            <a:avLst/>
          </a:prstGeom>
        </p:spPr>
      </p:pic>
      <p:sp>
        <p:nvSpPr>
          <p:cNvPr id="3" name="文本1" title=""/>
          <p:cNvSpPr txBox="1"/>
          <p:nvPr/>
        </p:nvSpPr>
        <p:spPr>
          <a:xfrm>
            <a:off x="459019" y="161401"/>
            <a:ext cx="4762500" cy="995077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algn="l"/>
            <a:r>
              <a:rPr lang="zh-CN" altLang="en-US" sz="4799" b="1" i="0">
                <a:solidFill>
                  <a:srgbClr val="000000"/>
                </a:solidFill>
                <a:latin typeface="微软雅黑"/>
                <a:ea typeface="微软雅黑"/>
              </a:rPr>
              <a:t>12.连通器</a:t>
            </a:r>
          </a:p>
        </p:txBody>
      </p:sp>
      <p:pic>
        <p:nvPicPr>
          <p:cNvPr id="4" name="图片2" title="">
            <a:extLst>
              <a:ext uri="{FF2B5EF4-FFF2-40B4-BE49-F238E27FC236}">
                <a16:creationId xmlns:a16="http://schemas.microsoft.com/office/drawing/2014/main" id="{69ED34C6-1862-8A8A-03F9-2D1EFC8C32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9304" y="1189739"/>
            <a:ext cx="8162925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519474"/>
      </p:ext>
    </p:extLst>
  </p:cSld>
  <p:clrMapOvr>
    <a:masterClrMapping/>
  </p:clrMapOvr>
  <p:transition/>
  <p:timing/>
</p:sld>
</file>

<file path=ppt/slides/slide19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bg>
      <p:bgPr>
        <a:blipFill>
          <a:blip r:embed="rId3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2" name="图片1" title="">
            <a:extLst>
              <a:ext uri="{FF2B5EF4-FFF2-40B4-BE49-F238E27FC236}">
                <a16:creationId xmlns:a16="http://schemas.microsoft.com/office/drawing/2014/main" id="{69ED34C6-1862-8A8A-03F9-2D1EFC8C32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" y="995039"/>
            <a:ext cx="12192000" cy="5383930"/>
          </a:xfrm>
          <a:prstGeom prst="rect">
            <a:avLst/>
          </a:prstGeom>
        </p:spPr>
      </p:pic>
      <p:sp>
        <p:nvSpPr>
          <p:cNvPr id="3" name="文本1" title=""/>
          <p:cNvSpPr txBox="1"/>
          <p:nvPr/>
        </p:nvSpPr>
        <p:spPr>
          <a:xfrm>
            <a:off x="133" y="267"/>
            <a:ext cx="10401300" cy="995077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algn="l"/>
            <a:r>
              <a:rPr lang="zh-CN" altLang="en-US" sz="4799" b="1" i="0">
                <a:solidFill>
                  <a:srgbClr val="000000"/>
                </a:solidFill>
                <a:latin typeface="微软雅黑"/>
                <a:ea typeface="微软雅黑"/>
              </a:rPr>
              <a:t>最大的连通器——三峡船闸</a:t>
            </a:r>
          </a:p>
        </p:txBody>
      </p:sp>
    </p:spTree>
    <p:extLst>
      <p:ext uri="{BB962C8B-B14F-4D97-AF65-F5344CB8AC3E}">
        <p14:creationId xmlns:p14="http://schemas.microsoft.com/office/powerpoint/2010/main" val="840519474"/>
      </p:ext>
    </p:extLst>
  </p:cSld>
  <p:clrMapOvr>
    <a:masterClrMapping/>
  </p:clrMapOvr>
  <p:transition/>
  <p:timing/>
</p:sld>
</file>

<file path=ppt/slides/slide2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bg>
      <p:bgPr>
        <a:blipFill>
          <a:blip r:embed="rId4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2" name="图片1" title="">
            <a:extLst>
              <a:ext uri="{FF2B5EF4-FFF2-40B4-BE49-F238E27FC236}">
                <a16:creationId xmlns:a16="http://schemas.microsoft.com/office/drawing/2014/main" id="{69ED34C6-1862-8A8A-03F9-2D1EFC8C32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8" y="887282"/>
            <a:ext cx="5600700" cy="3761870"/>
          </a:xfrm>
          <a:prstGeom prst="rect">
            <a:avLst/>
          </a:prstGeom>
        </p:spPr>
      </p:pic>
      <p:sp>
        <p:nvSpPr>
          <p:cNvPr id="3" name="文本1" title=""/>
          <p:cNvSpPr txBox="1"/>
          <p:nvPr/>
        </p:nvSpPr>
        <p:spPr>
          <a:xfrm>
            <a:off x="56779" y="267"/>
            <a:ext cx="7762875" cy="995077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algn="l"/>
            <a:r>
              <a:rPr lang="zh-CN" altLang="en-US" sz="4799" b="1" i="0">
                <a:solidFill>
                  <a:srgbClr val="000000"/>
                </a:solidFill>
                <a:latin typeface="微软雅黑"/>
                <a:ea typeface="微软雅黑"/>
              </a:rPr>
              <a:t>1.力的作用效果</a:t>
            </a:r>
          </a:p>
        </p:txBody>
      </p:sp>
      <p:pic>
        <p:nvPicPr>
          <p:cNvPr id="4" name="图片2" title="">
            <a:extLst>
              <a:ext uri="{FF2B5EF4-FFF2-40B4-BE49-F238E27FC236}">
                <a16:creationId xmlns:a16="http://schemas.microsoft.com/office/drawing/2014/main" id="{69ED34C6-1862-8A8A-03F9-2D1EFC8C32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3688" y="887206"/>
            <a:ext cx="6458541" cy="3761784"/>
          </a:xfrm>
          <a:prstGeom prst="rect">
            <a:avLst/>
          </a:prstGeom>
        </p:spPr>
      </p:pic>
      <p:sp>
        <p:nvSpPr>
          <p:cNvPr id="5" name="文本2" title=""/>
          <p:cNvSpPr txBox="1"/>
          <p:nvPr/>
        </p:nvSpPr>
        <p:spPr>
          <a:xfrm>
            <a:off x="-476" y="4706807"/>
            <a:ext cx="6741909" cy="1531430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algn="l"/>
            <a:r>
              <a:rPr lang="zh-CN" altLang="en-US" sz="3999" b="1" i="0">
                <a:solidFill>
                  <a:srgbClr val="000000"/>
                </a:solidFill>
                <a:latin typeface="微软雅黑"/>
                <a:ea typeface="微软雅黑"/>
              </a:rPr>
              <a:t>力可以改变物体的形状</a:t>
            </a:r>
          </a:p>
          <a:p>
            <a:pPr marL="0" algn="l"/>
            <a:r>
              <a:rPr lang="zh-CN" altLang="en-US" sz="3999" b="1" i="0">
                <a:solidFill>
                  <a:srgbClr val="000000"/>
                </a:solidFill>
                <a:latin typeface="微软雅黑"/>
                <a:ea typeface="微软雅黑"/>
              </a:rPr>
              <a:t>（力可以使物体发生性变）</a:t>
            </a:r>
          </a:p>
        </p:txBody>
      </p:sp>
      <p:sp>
        <p:nvSpPr>
          <p:cNvPr id="6" name="文本3" title=""/>
          <p:cNvSpPr txBox="1"/>
          <p:nvPr/>
        </p:nvSpPr>
        <p:spPr>
          <a:xfrm>
            <a:off x="5733698" y="4707036"/>
            <a:ext cx="6878841" cy="86096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algn="l"/>
            <a:r>
              <a:rPr lang="zh-CN" altLang="en-US" sz="3999" b="1" i="0">
                <a:solidFill>
                  <a:srgbClr val="000000"/>
                </a:solidFill>
                <a:latin typeface="微软雅黑"/>
                <a:ea typeface="微软雅黑"/>
              </a:rPr>
              <a:t>力可以改变物体的运动状态</a:t>
            </a:r>
          </a:p>
        </p:txBody>
      </p:sp>
    </p:spTree>
    <p:extLst>
      <p:ext uri="{BB962C8B-B14F-4D97-AF65-F5344CB8AC3E}">
        <p14:creationId xmlns:p14="http://schemas.microsoft.com/office/powerpoint/2010/main" val="84051947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bg>
      <p:bgPr>
        <a:blipFill>
          <a:blip r:embed="rId7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2" name="图片1" title="">
            <a:extLst>
              <a:ext uri="{FF2B5EF4-FFF2-40B4-BE49-F238E27FC236}">
                <a16:creationId xmlns:a16="http://schemas.microsoft.com/office/drawing/2014/main" id="{69ED34C6-1862-8A8A-03F9-2D1EFC8C321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8818" t="46564" r="17322" b="9351"/>
          <a:stretch>
            <a:fillRect/>
          </a:stretch>
        </p:blipFill>
        <p:spPr>
          <a:xfrm>
            <a:off x="5312350" y="1220029"/>
            <a:ext cx="1848450" cy="2628548"/>
          </a:xfrm>
          <a:prstGeom prst="rect">
            <a:avLst/>
          </a:prstGeom>
        </p:spPr>
      </p:pic>
      <p:pic>
        <p:nvPicPr>
          <p:cNvPr id="3" name="图片2" title="">
            <a:extLst>
              <a:ext uri="{FF2B5EF4-FFF2-40B4-BE49-F238E27FC236}">
                <a16:creationId xmlns:a16="http://schemas.microsoft.com/office/drawing/2014/main" id="{69ED34C6-1862-8A8A-03F9-2D1EFC8C321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774" t="14503" r="53018" b="50000"/>
          <a:stretch>
            <a:fillRect/>
          </a:stretch>
        </p:blipFill>
        <p:spPr>
          <a:xfrm>
            <a:off x="3336922" y="1220210"/>
            <a:ext cx="1729969" cy="2628376"/>
          </a:xfrm>
          <a:prstGeom prst="rect">
            <a:avLst/>
          </a:prstGeom>
        </p:spPr>
      </p:pic>
      <p:pic>
        <p:nvPicPr>
          <p:cNvPr id="4" name="图片3" title="">
            <a:extLst>
              <a:ext uri="{FF2B5EF4-FFF2-40B4-BE49-F238E27FC236}">
                <a16:creationId xmlns:a16="http://schemas.microsoft.com/office/drawing/2014/main" id="{69ED34C6-1862-8A8A-03F9-2D1EFC8C321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3805" b="62022"/>
          <a:stretch>
            <a:fillRect/>
          </a:stretch>
        </p:blipFill>
        <p:spPr>
          <a:xfrm>
            <a:off x="7394553" y="1220172"/>
            <a:ext cx="1680991" cy="2628481"/>
          </a:xfrm>
          <a:prstGeom prst="rect">
            <a:avLst/>
          </a:prstGeom>
        </p:spPr>
      </p:pic>
      <p:pic>
        <p:nvPicPr>
          <p:cNvPr id="5" name="图片4" title="">
            <a:extLst>
              <a:ext uri="{FF2B5EF4-FFF2-40B4-BE49-F238E27FC236}">
                <a16:creationId xmlns:a16="http://schemas.microsoft.com/office/drawing/2014/main" id="{69ED34C6-1862-8A8A-03F9-2D1EFC8C321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5000" r="26442" b="18652"/>
          <a:stretch>
            <a:fillRect/>
          </a:stretch>
        </p:blipFill>
        <p:spPr>
          <a:xfrm>
            <a:off x="9488891" y="1220010"/>
            <a:ext cx="1991096" cy="2628519"/>
          </a:xfrm>
          <a:prstGeom prst="rect">
            <a:avLst/>
          </a:prstGeom>
        </p:spPr>
      </p:pic>
      <p:pic>
        <p:nvPicPr>
          <p:cNvPr id="6" name="图片5" title="">
            <a:extLst>
              <a:ext uri="{FF2B5EF4-FFF2-40B4-BE49-F238E27FC236}">
                <a16:creationId xmlns:a16="http://schemas.microsoft.com/office/drawing/2014/main" id="{69ED34C6-1862-8A8A-03F9-2D1EFC8C3215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r="4692" b="12048"/>
          <a:stretch>
            <a:fillRect/>
          </a:stretch>
        </p:blipFill>
        <p:spPr>
          <a:xfrm>
            <a:off x="-133" y="1220295"/>
            <a:ext cx="3091291" cy="2628419"/>
          </a:xfrm>
          <a:prstGeom prst="rect">
            <a:avLst/>
          </a:prstGeom>
        </p:spPr>
      </p:pic>
      <p:sp>
        <p:nvSpPr>
          <p:cNvPr id="7" name="文本1" title=""/>
          <p:cNvSpPr txBox="1"/>
          <p:nvPr/>
        </p:nvSpPr>
        <p:spPr>
          <a:xfrm>
            <a:off x="400" y="152"/>
            <a:ext cx="5943600" cy="995077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algn="l"/>
            <a:r>
              <a:rPr lang="zh-CN" altLang="en-US" sz="4799" b="1" i="0">
                <a:solidFill>
                  <a:srgbClr val="000000"/>
                </a:solidFill>
                <a:latin typeface="微软雅黑"/>
                <a:ea typeface="微软雅黑"/>
              </a:rPr>
              <a:t>13.大气压的存在：</a:t>
            </a:r>
          </a:p>
        </p:txBody>
      </p:sp>
      <p:sp>
        <p:nvSpPr>
          <p:cNvPr id="8" name="文本2" title=""/>
          <p:cNvSpPr txBox="1"/>
          <p:nvPr/>
        </p:nvSpPr>
        <p:spPr>
          <a:xfrm>
            <a:off x="5117230" y="257"/>
            <a:ext cx="6076950" cy="995077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algn="l"/>
            <a:r>
              <a:rPr lang="zh-CN" altLang="en-US" sz="4799" b="1" i="0">
                <a:solidFill>
                  <a:srgbClr val="FF0000"/>
                </a:solidFill>
                <a:latin typeface="微软雅黑"/>
                <a:ea typeface="微软雅黑"/>
              </a:rPr>
              <a:t>马德堡半球</a:t>
            </a:r>
            <a:r>
              <a:rPr lang="zh-CN" altLang="en-US" sz="4799" b="1" i="0">
                <a:solidFill>
                  <a:srgbClr val="000000"/>
                </a:solidFill>
                <a:latin typeface="微软雅黑"/>
                <a:ea typeface="微软雅黑"/>
              </a:rPr>
              <a:t>实验</a:t>
            </a:r>
          </a:p>
        </p:txBody>
      </p:sp>
    </p:spTree>
    <p:extLst>
      <p:ext uri="{BB962C8B-B14F-4D97-AF65-F5344CB8AC3E}">
        <p14:creationId xmlns:p14="http://schemas.microsoft.com/office/powerpoint/2010/main" val="840519474"/>
      </p:ext>
    </p:extLst>
  </p:cSld>
  <p:clrMapOvr>
    <a:masterClrMapping/>
  </p:clrMapOvr>
  <p:transition/>
  <p:timing/>
</p:sld>
</file>

<file path=ppt/slides/slide21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bg>
      <p:bgPr>
        <a:blipFill>
          <a:blip r:embed="rId3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文本1" title=""/>
          <p:cNvSpPr txBox="1"/>
          <p:nvPr/>
        </p:nvSpPr>
        <p:spPr>
          <a:xfrm>
            <a:off x="133" y="267"/>
            <a:ext cx="7829550" cy="995077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algn="l"/>
            <a:r>
              <a:rPr lang="zh-CN" altLang="en-US" sz="4799" b="1" i="0">
                <a:solidFill>
                  <a:srgbClr val="000000"/>
                </a:solidFill>
                <a:latin typeface="微软雅黑"/>
                <a:ea typeface="微软雅黑"/>
              </a:rPr>
              <a:t>14.大气压的测量</a:t>
            </a:r>
          </a:p>
        </p:txBody>
      </p:sp>
      <p:pic>
        <p:nvPicPr>
          <p:cNvPr id="3" name="图片1" title="">
            <a:extLst>
              <a:ext uri="{FF2B5EF4-FFF2-40B4-BE49-F238E27FC236}">
                <a16:creationId xmlns:a16="http://schemas.microsoft.com/office/drawing/2014/main" id="{69ED34C6-1862-8A8A-03F9-2D1EFC8C32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476" y="995315"/>
            <a:ext cx="11639550" cy="501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519474"/>
      </p:ext>
    </p:extLst>
  </p:cSld>
  <p:clrMapOvr>
    <a:masterClrMapping/>
  </p:clrMapOvr>
  <p:transition/>
  <p:timing/>
</p:sld>
</file>

<file path=ppt/slides/slide22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bg>
      <p:bgPr>
        <a:blipFill>
          <a:blip r:embed="rId5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文本1" title=""/>
          <p:cNvSpPr txBox="1"/>
          <p:nvPr/>
        </p:nvSpPr>
        <p:spPr>
          <a:xfrm>
            <a:off x="-362" y="-581"/>
            <a:ext cx="7124700" cy="995077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algn="l"/>
            <a:r>
              <a:rPr lang="zh-CN" altLang="en-US" sz="4799" b="1" i="0">
                <a:solidFill>
                  <a:srgbClr val="000000"/>
                </a:solidFill>
                <a:latin typeface="微软雅黑"/>
                <a:ea typeface="微软雅黑"/>
              </a:rPr>
              <a:t>15.气压计</a:t>
            </a:r>
          </a:p>
        </p:txBody>
      </p:sp>
      <p:pic>
        <p:nvPicPr>
          <p:cNvPr id="3" name="图片1" title="">
            <a:extLst>
              <a:ext uri="{FF2B5EF4-FFF2-40B4-BE49-F238E27FC236}">
                <a16:creationId xmlns:a16="http://schemas.microsoft.com/office/drawing/2014/main" id="{69ED34C6-1862-8A8A-03F9-2D1EFC8C32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" y="995201"/>
            <a:ext cx="3459966" cy="4619625"/>
          </a:xfrm>
          <a:prstGeom prst="rect">
            <a:avLst/>
          </a:prstGeom>
        </p:spPr>
      </p:pic>
      <p:pic>
        <p:nvPicPr>
          <p:cNvPr id="4" name="图片2" title="">
            <a:extLst>
              <a:ext uri="{FF2B5EF4-FFF2-40B4-BE49-F238E27FC236}">
                <a16:creationId xmlns:a16="http://schemas.microsoft.com/office/drawing/2014/main" id="{69ED34C6-1862-8A8A-03F9-2D1EFC8C32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2841" y="995201"/>
            <a:ext cx="4143375" cy="4619034"/>
          </a:xfrm>
          <a:prstGeom prst="rect">
            <a:avLst/>
          </a:prstGeom>
        </p:spPr>
      </p:pic>
      <p:pic>
        <p:nvPicPr>
          <p:cNvPr id="5" name="图片3" title="">
            <a:extLst>
              <a:ext uri="{FF2B5EF4-FFF2-40B4-BE49-F238E27FC236}">
                <a16:creationId xmlns:a16="http://schemas.microsoft.com/office/drawing/2014/main" id="{69ED34C6-1862-8A8A-03F9-2D1EFC8C32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8980" y="994953"/>
            <a:ext cx="3962400" cy="4619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519474"/>
      </p:ext>
    </p:extLst>
  </p:cSld>
  <p:clrMapOvr>
    <a:masterClrMapping/>
  </p:clrMapOvr>
  <p:transition/>
  <p:timing/>
</p:sld>
</file>

<file path=ppt/slides/slide23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bg>
      <p:bgPr>
        <a:blipFill>
          <a:blip r:embed="rId5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2" name="图片1" title="">
            <a:extLst>
              <a:ext uri="{FF2B5EF4-FFF2-40B4-BE49-F238E27FC236}">
                <a16:creationId xmlns:a16="http://schemas.microsoft.com/office/drawing/2014/main" id="{69ED34C6-1862-8A8A-03F9-2D1EFC8C321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106"/>
          <a:stretch>
            <a:fillRect/>
          </a:stretch>
        </p:blipFill>
        <p:spPr>
          <a:xfrm>
            <a:off x="95" y="1120311"/>
            <a:ext cx="4055154" cy="3314700"/>
          </a:xfrm>
          <a:prstGeom prst="rect">
            <a:avLst/>
          </a:prstGeom>
        </p:spPr>
      </p:pic>
      <p:sp>
        <p:nvSpPr>
          <p:cNvPr id="3" name="文本1" title=""/>
          <p:cNvSpPr txBox="1"/>
          <p:nvPr/>
        </p:nvSpPr>
        <p:spPr>
          <a:xfrm>
            <a:off x="371" y="152"/>
            <a:ext cx="8972550" cy="995077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algn="l"/>
            <a:r>
              <a:rPr lang="zh-CN" altLang="en-US" sz="4799" b="1" i="0">
                <a:solidFill>
                  <a:srgbClr val="000000"/>
                </a:solidFill>
                <a:latin typeface="微软雅黑"/>
                <a:ea typeface="微软雅黑"/>
              </a:rPr>
              <a:t>16.流体压强与流速的关系</a:t>
            </a:r>
          </a:p>
        </p:txBody>
      </p:sp>
      <p:pic>
        <p:nvPicPr>
          <p:cNvPr id="4" name="图片2" title="">
            <a:extLst>
              <a:ext uri="{FF2B5EF4-FFF2-40B4-BE49-F238E27FC236}">
                <a16:creationId xmlns:a16="http://schemas.microsoft.com/office/drawing/2014/main" id="{69ED34C6-1862-8A8A-03F9-2D1EFC8C321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368" r="6315"/>
          <a:stretch>
            <a:fillRect/>
          </a:stretch>
        </p:blipFill>
        <p:spPr>
          <a:xfrm>
            <a:off x="4167083" y="1120045"/>
            <a:ext cx="3859802" cy="3314700"/>
          </a:xfrm>
          <a:prstGeom prst="rect">
            <a:avLst/>
          </a:prstGeom>
        </p:spPr>
      </p:pic>
      <p:pic>
        <p:nvPicPr>
          <p:cNvPr id="5" name="图片3" title="">
            <a:extLst>
              <a:ext uri="{FF2B5EF4-FFF2-40B4-BE49-F238E27FC236}">
                <a16:creationId xmlns:a16="http://schemas.microsoft.com/office/drawing/2014/main" id="{69ED34C6-1862-8A8A-03F9-2D1EFC8C32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8484" y="1119816"/>
            <a:ext cx="4054078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519474"/>
      </p:ext>
    </p:extLst>
  </p:cSld>
  <p:clrMapOvr>
    <a:masterClrMapping/>
  </p:clrMapOvr>
  <p:transition/>
  <p:timing/>
</p:sld>
</file>

<file path=ppt/slides/slide24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bg>
      <p:bgPr>
        <a:blipFill>
          <a:blip r:embed="rId4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2" name="图片1" title="">
            <a:extLst>
              <a:ext uri="{FF2B5EF4-FFF2-40B4-BE49-F238E27FC236}">
                <a16:creationId xmlns:a16="http://schemas.microsoft.com/office/drawing/2014/main" id="{69ED34C6-1862-8A8A-03F9-2D1EFC8C32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553" y="995305"/>
            <a:ext cx="5376767" cy="4248150"/>
          </a:xfrm>
          <a:prstGeom prst="rect">
            <a:avLst/>
          </a:prstGeom>
        </p:spPr>
      </p:pic>
      <p:sp>
        <p:nvSpPr>
          <p:cNvPr id="3" name="文本1" title=""/>
          <p:cNvSpPr txBox="1"/>
          <p:nvPr/>
        </p:nvSpPr>
        <p:spPr>
          <a:xfrm>
            <a:off x="371" y="152"/>
            <a:ext cx="8972550" cy="995077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algn="l"/>
            <a:r>
              <a:rPr lang="zh-CN" altLang="en-US" sz="4799" b="1" i="0">
                <a:solidFill>
                  <a:srgbClr val="000000"/>
                </a:solidFill>
                <a:latin typeface="微软雅黑"/>
                <a:ea typeface="微软雅黑"/>
              </a:rPr>
              <a:t>16.流体压强与流速的关系</a:t>
            </a:r>
          </a:p>
        </p:txBody>
      </p:sp>
      <p:pic>
        <p:nvPicPr>
          <p:cNvPr id="4" name="图片2" title="">
            <a:extLst>
              <a:ext uri="{FF2B5EF4-FFF2-40B4-BE49-F238E27FC236}">
                <a16:creationId xmlns:a16="http://schemas.microsoft.com/office/drawing/2014/main" id="{69ED34C6-1862-8A8A-03F9-2D1EFC8C32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0623" y="995229"/>
            <a:ext cx="5912396" cy="4248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519474"/>
      </p:ext>
    </p:extLst>
  </p:cSld>
  <p:clrMapOvr>
    <a:masterClrMapping/>
  </p:clrMapOvr>
  <p:transition/>
  <p:timing/>
</p:sld>
</file>

<file path=ppt/slides/slide25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bg>
      <p:bgPr>
        <a:blipFill>
          <a:blip r:embed="rId4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文本1" title=""/>
          <p:cNvSpPr txBox="1"/>
          <p:nvPr/>
        </p:nvSpPr>
        <p:spPr>
          <a:xfrm>
            <a:off x="267" y="-181"/>
            <a:ext cx="10144125" cy="995077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algn="l"/>
            <a:r>
              <a:rPr lang="zh-CN" altLang="en-US" sz="4799" b="1" i="0">
                <a:solidFill>
                  <a:srgbClr val="000000"/>
                </a:solidFill>
                <a:latin typeface="微软雅黑"/>
                <a:ea typeface="微软雅黑"/>
              </a:rPr>
              <a:t>17.影响浮力大小的因素</a:t>
            </a:r>
          </a:p>
        </p:txBody>
      </p:sp>
      <p:pic>
        <p:nvPicPr>
          <p:cNvPr id="3" name="图片1" title="">
            <a:extLst>
              <a:ext uri="{FF2B5EF4-FFF2-40B4-BE49-F238E27FC236}">
                <a16:creationId xmlns:a16="http://schemas.microsoft.com/office/drawing/2014/main" id="{69ED34C6-1862-8A8A-03F9-2D1EFC8C32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107" y="1132837"/>
            <a:ext cx="4295775" cy="4613672"/>
          </a:xfrm>
          <a:prstGeom prst="rect">
            <a:avLst/>
          </a:prstGeom>
        </p:spPr>
      </p:pic>
      <p:pic>
        <p:nvPicPr>
          <p:cNvPr id="4" name="图片2" title="">
            <a:extLst>
              <a:ext uri="{FF2B5EF4-FFF2-40B4-BE49-F238E27FC236}">
                <a16:creationId xmlns:a16="http://schemas.microsoft.com/office/drawing/2014/main" id="{69ED34C6-1862-8A8A-03F9-2D1EFC8C32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4644" y="1132580"/>
            <a:ext cx="6648450" cy="4613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519474"/>
      </p:ext>
    </p:extLst>
  </p:cSld>
  <p:clrMapOvr>
    <a:masterClrMapping/>
  </p:clrMapOvr>
  <p:transition/>
  <p:timing/>
</p:sld>
</file>

<file path=ppt/slides/slide26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bg>
      <p:bgPr>
        <a:blipFill>
          <a:blip r:embed="rId3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文本1" title=""/>
          <p:cNvSpPr txBox="1"/>
          <p:nvPr/>
        </p:nvSpPr>
        <p:spPr>
          <a:xfrm>
            <a:off x="0" y="152"/>
            <a:ext cx="7839075" cy="995077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algn="l"/>
            <a:r>
              <a:rPr lang="zh-CN" altLang="en-US" sz="4799" b="1" i="0">
                <a:solidFill>
                  <a:srgbClr val="000000"/>
                </a:solidFill>
                <a:latin typeface="微软雅黑"/>
                <a:ea typeface="微软雅黑"/>
              </a:rPr>
              <a:t>18.阿基米德原理</a:t>
            </a:r>
          </a:p>
        </p:txBody>
      </p:sp>
      <p:pic>
        <p:nvPicPr>
          <p:cNvPr id="3" name="图片1" title="">
            <a:extLst>
              <a:ext uri="{FF2B5EF4-FFF2-40B4-BE49-F238E27FC236}">
                <a16:creationId xmlns:a16="http://schemas.microsoft.com/office/drawing/2014/main" id="{69ED34C6-1862-8A8A-03F9-2D1EFC8C32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531" y="994915"/>
            <a:ext cx="11275809" cy="4510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519474"/>
      </p:ext>
    </p:extLst>
  </p:cSld>
  <p:clrMapOvr>
    <a:masterClrMapping/>
  </p:clrMapOvr>
  <p:transition/>
  <p:timing/>
</p:sld>
</file>

<file path=ppt/slides/slide27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bg>
      <p:bgPr>
        <a:blipFill>
          <a:blip r:embed="rId5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文本1" title=""/>
          <p:cNvSpPr txBox="1"/>
          <p:nvPr/>
        </p:nvSpPr>
        <p:spPr>
          <a:xfrm>
            <a:off x="133" y="495"/>
            <a:ext cx="9734550" cy="995077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algn="l"/>
            <a:r>
              <a:rPr lang="zh-CN" altLang="en-US" sz="4799" b="1" i="0">
                <a:solidFill>
                  <a:srgbClr val="000000"/>
                </a:solidFill>
                <a:latin typeface="微软雅黑"/>
                <a:ea typeface="微软雅黑"/>
              </a:rPr>
              <a:t>19.物体的浮沉条件</a:t>
            </a:r>
          </a:p>
        </p:txBody>
      </p:sp>
      <p:pic>
        <p:nvPicPr>
          <p:cNvPr id="3" name="图片1" title="">
            <a:extLst>
              <a:ext uri="{FF2B5EF4-FFF2-40B4-BE49-F238E27FC236}">
                <a16:creationId xmlns:a16="http://schemas.microsoft.com/office/drawing/2014/main" id="{69ED34C6-1862-8A8A-03F9-2D1EFC8C32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608" y="995020"/>
            <a:ext cx="5695950" cy="4150776"/>
          </a:xfrm>
          <a:prstGeom prst="rect">
            <a:avLst/>
          </a:prstGeom>
        </p:spPr>
      </p:pic>
      <p:pic>
        <p:nvPicPr>
          <p:cNvPr id="4" name="图片2" title="">
            <a:extLst>
              <a:ext uri="{FF2B5EF4-FFF2-40B4-BE49-F238E27FC236}">
                <a16:creationId xmlns:a16="http://schemas.microsoft.com/office/drawing/2014/main" id="{69ED34C6-1862-8A8A-03F9-2D1EFC8C32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7529" y="995172"/>
            <a:ext cx="5619750" cy="4150519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12433300" y="10795000"/>
            <a:ext cx="0" cy="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40519474"/>
      </p:ext>
    </p:extLst>
  </p:cSld>
  <p:clrMapOvr>
    <a:masterClrMapping/>
  </p:clrMapOvr>
  <p:transition/>
  <p:timing/>
</p:sld>
</file>

<file path=ppt/slides/slide28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bg>
      <p:bgPr>
        <a:blipFill>
          <a:blip r:embed="rId6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2" name="图片1" title="">
            <a:extLst>
              <a:ext uri="{FF2B5EF4-FFF2-40B4-BE49-F238E27FC236}">
                <a16:creationId xmlns:a16="http://schemas.microsoft.com/office/drawing/2014/main" id="{69ED34C6-1862-8A8A-03F9-2D1EFC8C32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71" y="-29"/>
            <a:ext cx="5652373" cy="3295650"/>
          </a:xfrm>
          <a:prstGeom prst="rect">
            <a:avLst/>
          </a:prstGeom>
        </p:spPr>
      </p:pic>
      <p:pic>
        <p:nvPicPr>
          <p:cNvPr id="3" name="图片2" title="">
            <a:extLst>
              <a:ext uri="{FF2B5EF4-FFF2-40B4-BE49-F238E27FC236}">
                <a16:creationId xmlns:a16="http://schemas.microsoft.com/office/drawing/2014/main" id="{69ED34C6-1862-8A8A-03F9-2D1EFC8C321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58603"/>
          <a:stretch>
            <a:fillRect/>
          </a:stretch>
        </p:blipFill>
        <p:spPr>
          <a:xfrm>
            <a:off x="5734993" y="-38"/>
            <a:ext cx="6457950" cy="3296088"/>
          </a:xfrm>
          <a:prstGeom prst="rect">
            <a:avLst/>
          </a:prstGeom>
        </p:spPr>
      </p:pic>
      <p:pic>
        <p:nvPicPr>
          <p:cNvPr id="4" name="图片3" title="">
            <a:extLst>
              <a:ext uri="{FF2B5EF4-FFF2-40B4-BE49-F238E27FC236}">
                <a16:creationId xmlns:a16="http://schemas.microsoft.com/office/drawing/2014/main" id="{69ED34C6-1862-8A8A-03F9-2D1EFC8C321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45137"/>
          <a:stretch>
            <a:fillRect/>
          </a:stretch>
        </p:blipFill>
        <p:spPr>
          <a:xfrm>
            <a:off x="219" y="3358867"/>
            <a:ext cx="5651897" cy="3499152"/>
          </a:xfrm>
          <a:prstGeom prst="rect">
            <a:avLst/>
          </a:prstGeom>
        </p:spPr>
      </p:pic>
      <p:pic>
        <p:nvPicPr>
          <p:cNvPr id="5" name="图片4" title="">
            <a:extLst>
              <a:ext uri="{FF2B5EF4-FFF2-40B4-BE49-F238E27FC236}">
                <a16:creationId xmlns:a16="http://schemas.microsoft.com/office/drawing/2014/main" id="{69ED34C6-1862-8A8A-03F9-2D1EFC8C32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34726" y="3359296"/>
            <a:ext cx="6457950" cy="3498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519474"/>
      </p:ext>
    </p:extLst>
  </p:cSld>
  <p:clrMapOvr>
    <a:masterClrMapping/>
  </p:clrMapOvr>
  <p:transition/>
  <p:timing/>
</p:sld>
</file>

<file path=ppt/slides/slide29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bg>
      <p:bgPr>
        <a:blipFill>
          <a:blip r:embed="rId5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2" name="图片1" title="">
            <a:extLst>
              <a:ext uri="{FF2B5EF4-FFF2-40B4-BE49-F238E27FC236}">
                <a16:creationId xmlns:a16="http://schemas.microsoft.com/office/drawing/2014/main" id="{69ED34C6-1862-8A8A-03F9-2D1EFC8C32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0" y="862565"/>
            <a:ext cx="3984965" cy="5995816"/>
          </a:xfrm>
          <a:prstGeom prst="rect">
            <a:avLst/>
          </a:prstGeom>
        </p:spPr>
      </p:pic>
      <p:sp>
        <p:nvSpPr>
          <p:cNvPr id="3" name="文本1" title=""/>
          <p:cNvSpPr txBox="1"/>
          <p:nvPr/>
        </p:nvSpPr>
        <p:spPr>
          <a:xfrm>
            <a:off x="133" y="-581"/>
            <a:ext cx="7543800" cy="995077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algn="l"/>
            <a:r>
              <a:rPr lang="zh-CN" altLang="en-US" sz="4799" b="1" i="0">
                <a:solidFill>
                  <a:srgbClr val="000000"/>
                </a:solidFill>
                <a:latin typeface="微软雅黑"/>
                <a:ea typeface="微软雅黑"/>
              </a:rPr>
              <a:t>20.力学中的功</a:t>
            </a:r>
          </a:p>
        </p:txBody>
      </p:sp>
      <p:pic>
        <p:nvPicPr>
          <p:cNvPr id="4" name="图片2" title="">
            <a:extLst>
              <a:ext uri="{FF2B5EF4-FFF2-40B4-BE49-F238E27FC236}">
                <a16:creationId xmlns:a16="http://schemas.microsoft.com/office/drawing/2014/main" id="{69ED34C6-1862-8A8A-03F9-2D1EFC8C32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7257" y="862070"/>
            <a:ext cx="7789069" cy="2881741"/>
          </a:xfrm>
          <a:prstGeom prst="rect">
            <a:avLst/>
          </a:prstGeom>
        </p:spPr>
      </p:pic>
      <p:pic>
        <p:nvPicPr>
          <p:cNvPr id="5" name="图片3" title="">
            <a:extLst>
              <a:ext uri="{FF2B5EF4-FFF2-40B4-BE49-F238E27FC236}">
                <a16:creationId xmlns:a16="http://schemas.microsoft.com/office/drawing/2014/main" id="{69ED34C6-1862-8A8A-03F9-2D1EFC8C32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7496" y="3848795"/>
            <a:ext cx="7789069" cy="295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519474"/>
      </p:ext>
    </p:extLst>
  </p:cSld>
  <p:clrMapOvr>
    <a:masterClrMapping/>
  </p:clrMapOvr>
  <p:transition/>
  <p:timing/>
</p:sld>
</file>

<file path=ppt/slides/slide3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bg>
      <p:bgPr>
        <a:blipFill>
          <a:blip r:embed="rId3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文本1" title=""/>
          <p:cNvSpPr txBox="1"/>
          <p:nvPr/>
        </p:nvSpPr>
        <p:spPr>
          <a:xfrm>
            <a:off x="0" y="-467"/>
            <a:ext cx="5067300" cy="995077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algn="l"/>
            <a:r>
              <a:rPr lang="zh-CN" altLang="en-US" sz="4799" b="1" i="0">
                <a:solidFill>
                  <a:srgbClr val="000000"/>
                </a:solidFill>
                <a:latin typeface="微软雅黑"/>
                <a:ea typeface="微软雅黑"/>
              </a:rPr>
              <a:t>2.力的三要素：</a:t>
            </a:r>
          </a:p>
        </p:txBody>
      </p:sp>
      <p:sp>
        <p:nvSpPr>
          <p:cNvPr id="3" name="文本2" title=""/>
          <p:cNvSpPr txBox="1"/>
          <p:nvPr/>
        </p:nvSpPr>
        <p:spPr>
          <a:xfrm>
            <a:off x="381" y="994877"/>
            <a:ext cx="7484859" cy="1665542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algn="l"/>
            <a:r>
              <a:rPr lang="zh-CN" altLang="en-US" sz="4399" b="1" i="0">
                <a:solidFill>
                  <a:srgbClr val="000000"/>
                </a:solidFill>
                <a:latin typeface="微软雅黑"/>
                <a:ea typeface="微软雅黑"/>
              </a:rPr>
              <a:t>力的大小、方向、作用点。</a:t>
            </a:r>
          </a:p>
          <a:p>
            <a:pPr marL="0" algn="l"/>
            <a:r>
              <a:rPr lang="zh-CN" altLang="en-US" sz="4399" b="1" i="0">
                <a:solidFill>
                  <a:srgbClr val="000000"/>
                </a:solidFill>
                <a:latin typeface="微软雅黑"/>
                <a:ea typeface="微软雅黑"/>
              </a:rPr>
              <a:t>它们都能影响力的作用效果</a:t>
            </a:r>
          </a:p>
        </p:txBody>
      </p:sp>
      <p:pic>
        <p:nvPicPr>
          <p:cNvPr id="4" name="图片1" title="">
            <a:extLst>
              <a:ext uri="{FF2B5EF4-FFF2-40B4-BE49-F238E27FC236}">
                <a16:creationId xmlns:a16="http://schemas.microsoft.com/office/drawing/2014/main" id="{69ED34C6-1862-8A8A-03F9-2D1EFC8C32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6535" y="124"/>
            <a:ext cx="52458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51947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bg>
      <p:bgPr>
        <a:blipFill>
          <a:blip r:embed="rId4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2" name="图片1" title="">
            <a:extLst>
              <a:ext uri="{FF2B5EF4-FFF2-40B4-BE49-F238E27FC236}">
                <a16:creationId xmlns:a16="http://schemas.microsoft.com/office/drawing/2014/main" id="{69ED34C6-1862-8A8A-03F9-2D1EFC8C32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" y="1450591"/>
            <a:ext cx="5398008" cy="4400550"/>
          </a:xfrm>
          <a:prstGeom prst="rect">
            <a:avLst/>
          </a:prstGeom>
        </p:spPr>
      </p:pic>
      <p:sp>
        <p:nvSpPr>
          <p:cNvPr id="3" name="文本1" title=""/>
          <p:cNvSpPr txBox="1"/>
          <p:nvPr/>
        </p:nvSpPr>
        <p:spPr>
          <a:xfrm>
            <a:off x="267" y="-181"/>
            <a:ext cx="10144125" cy="995077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algn="l"/>
            <a:r>
              <a:rPr lang="zh-CN" altLang="en-US" sz="4799" b="1" i="0">
                <a:solidFill>
                  <a:srgbClr val="000000"/>
                </a:solidFill>
                <a:latin typeface="微软雅黑"/>
                <a:ea typeface="微软雅黑"/>
              </a:rPr>
              <a:t>21.影响动能大小的因素</a:t>
            </a:r>
          </a:p>
        </p:txBody>
      </p:sp>
      <p:pic>
        <p:nvPicPr>
          <p:cNvPr id="4" name="图片2" title="">
            <a:extLst>
              <a:ext uri="{FF2B5EF4-FFF2-40B4-BE49-F238E27FC236}">
                <a16:creationId xmlns:a16="http://schemas.microsoft.com/office/drawing/2014/main" id="{69ED34C6-1862-8A8A-03F9-2D1EFC8C32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4802" y="1450753"/>
            <a:ext cx="6687741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519474"/>
      </p:ext>
    </p:extLst>
  </p:cSld>
  <p:clrMapOvr>
    <a:masterClrMapping/>
  </p:clrMapOvr>
  <p:transition/>
  <p:timing/>
</p:sld>
</file>

<file path=ppt/slides/slide31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bg>
      <p:bgPr>
        <a:blipFill>
          <a:blip r:embed="rId3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2" name="图片1" title="">
            <a:extLst>
              <a:ext uri="{FF2B5EF4-FFF2-40B4-BE49-F238E27FC236}">
                <a16:creationId xmlns:a16="http://schemas.microsoft.com/office/drawing/2014/main" id="{69ED34C6-1862-8A8A-03F9-2D1EFC8C32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826" y="916515"/>
            <a:ext cx="4227947" cy="5720544"/>
          </a:xfrm>
          <a:prstGeom prst="rect">
            <a:avLst/>
          </a:prstGeom>
        </p:spPr>
      </p:pic>
      <p:sp>
        <p:nvSpPr>
          <p:cNvPr id="3" name="文本1" title=""/>
          <p:cNvSpPr txBox="1"/>
          <p:nvPr/>
        </p:nvSpPr>
        <p:spPr>
          <a:xfrm>
            <a:off x="-95" y="-67"/>
            <a:ext cx="10144125" cy="995077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algn="l"/>
            <a:r>
              <a:rPr lang="zh-CN" altLang="en-US" sz="4799" b="1" i="0">
                <a:solidFill>
                  <a:srgbClr val="000000"/>
                </a:solidFill>
                <a:latin typeface="微软雅黑"/>
                <a:ea typeface="微软雅黑"/>
              </a:rPr>
              <a:t>22.影响重力势能大小的因素</a:t>
            </a:r>
          </a:p>
        </p:txBody>
      </p:sp>
    </p:spTree>
    <p:extLst>
      <p:ext uri="{BB962C8B-B14F-4D97-AF65-F5344CB8AC3E}">
        <p14:creationId xmlns:p14="http://schemas.microsoft.com/office/powerpoint/2010/main" val="840519474"/>
      </p:ext>
    </p:extLst>
  </p:cSld>
  <p:clrMapOvr>
    <a:masterClrMapping/>
  </p:clrMapOvr>
  <p:transition/>
  <p:timing/>
</p:sld>
</file>

<file path=ppt/slides/slide32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bg>
      <p:bgPr>
        <a:blipFill>
          <a:blip r:embed="rId4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2" name="图片1" title="">
            <a:extLst>
              <a:ext uri="{FF2B5EF4-FFF2-40B4-BE49-F238E27FC236}">
                <a16:creationId xmlns:a16="http://schemas.microsoft.com/office/drawing/2014/main" id="{69ED34C6-1862-8A8A-03F9-2D1EFC8C32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0" y="1074706"/>
            <a:ext cx="5138214" cy="5669413"/>
          </a:xfrm>
          <a:prstGeom prst="rect">
            <a:avLst/>
          </a:prstGeom>
        </p:spPr>
      </p:pic>
      <p:sp>
        <p:nvSpPr>
          <p:cNvPr id="3" name="文本1" title=""/>
          <p:cNvSpPr txBox="1"/>
          <p:nvPr/>
        </p:nvSpPr>
        <p:spPr>
          <a:xfrm>
            <a:off x="-95" y="-181"/>
            <a:ext cx="10144125" cy="995077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algn="l"/>
            <a:r>
              <a:rPr lang="zh-CN" altLang="en-US" sz="4799" b="1" i="0">
                <a:solidFill>
                  <a:srgbClr val="000000"/>
                </a:solidFill>
                <a:latin typeface="微软雅黑"/>
                <a:ea typeface="微软雅黑"/>
              </a:rPr>
              <a:t>23.影响弹性势能大小的因素</a:t>
            </a:r>
          </a:p>
        </p:txBody>
      </p:sp>
      <p:pic>
        <p:nvPicPr>
          <p:cNvPr id="4" name="图片2" title="">
            <a:extLst>
              <a:ext uri="{FF2B5EF4-FFF2-40B4-BE49-F238E27FC236}">
                <a16:creationId xmlns:a16="http://schemas.microsoft.com/office/drawing/2014/main" id="{69ED34C6-1862-8A8A-03F9-2D1EFC8C32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5469" y="1074849"/>
            <a:ext cx="5419725" cy="5669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519474"/>
      </p:ext>
    </p:extLst>
  </p:cSld>
  <p:clrMapOvr>
    <a:masterClrMapping/>
  </p:clrMapOvr>
  <p:transition/>
  <p:timing/>
</p:sld>
</file>

<file path=ppt/slides/slide33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bg>
      <p:bgPr>
        <a:blipFill>
          <a:blip r:embed="rId4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文本1" title=""/>
          <p:cNvSpPr txBox="1"/>
          <p:nvPr/>
        </p:nvSpPr>
        <p:spPr>
          <a:xfrm>
            <a:off x="362" y="29"/>
            <a:ext cx="8982075" cy="995077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algn="l"/>
            <a:r>
              <a:rPr lang="zh-CN" altLang="en-US" sz="4799" b="1" i="0">
                <a:solidFill>
                  <a:srgbClr val="000000"/>
                </a:solidFill>
                <a:latin typeface="微软雅黑"/>
                <a:ea typeface="微软雅黑"/>
              </a:rPr>
              <a:t>24.机械能及其转化</a:t>
            </a:r>
          </a:p>
        </p:txBody>
      </p:sp>
      <p:pic>
        <p:nvPicPr>
          <p:cNvPr id="3" name="图片1" title="">
            <a:extLst>
              <a:ext uri="{FF2B5EF4-FFF2-40B4-BE49-F238E27FC236}">
                <a16:creationId xmlns:a16="http://schemas.microsoft.com/office/drawing/2014/main" id="{69ED34C6-1862-8A8A-03F9-2D1EFC8C32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992" y="874262"/>
            <a:ext cx="3162300" cy="5372319"/>
          </a:xfrm>
          <a:prstGeom prst="rect">
            <a:avLst/>
          </a:prstGeom>
        </p:spPr>
      </p:pic>
      <p:pic>
        <p:nvPicPr>
          <p:cNvPr id="4" name="图片2" title="">
            <a:extLst>
              <a:ext uri="{FF2B5EF4-FFF2-40B4-BE49-F238E27FC236}">
                <a16:creationId xmlns:a16="http://schemas.microsoft.com/office/drawing/2014/main" id="{69ED34C6-1862-8A8A-03F9-2D1EFC8C32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6760" y="874509"/>
            <a:ext cx="8775478" cy="537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519474"/>
      </p:ext>
    </p:extLst>
  </p:cSld>
  <p:clrMapOvr>
    <a:masterClrMapping/>
  </p:clrMapOvr>
  <p:transition/>
  <p:timing/>
</p:sld>
</file>

<file path=ppt/slides/slide34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bg>
      <p:bgPr>
        <a:blipFill>
          <a:blip r:embed="rId4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2" name="图片1" title="">
            <a:extLst>
              <a:ext uri="{FF2B5EF4-FFF2-40B4-BE49-F238E27FC236}">
                <a16:creationId xmlns:a16="http://schemas.microsoft.com/office/drawing/2014/main" id="{69ED34C6-1862-8A8A-03F9-2D1EFC8C32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5480" y="1149734"/>
            <a:ext cx="5597176" cy="5440242"/>
          </a:xfrm>
          <a:prstGeom prst="rect">
            <a:avLst/>
          </a:prstGeom>
        </p:spPr>
      </p:pic>
      <p:pic>
        <p:nvPicPr>
          <p:cNvPr id="3" name="图片2" title="">
            <a:extLst>
              <a:ext uri="{FF2B5EF4-FFF2-40B4-BE49-F238E27FC236}">
                <a16:creationId xmlns:a16="http://schemas.microsoft.com/office/drawing/2014/main" id="{69ED34C6-1862-8A8A-03F9-2D1EFC8C32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501" y="1149829"/>
            <a:ext cx="5704237" cy="5439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519474"/>
      </p:ext>
    </p:extLst>
  </p:cSld>
  <p:clrMapOvr>
    <a:masterClrMapping/>
  </p:clrMapOvr>
  <p:transition/>
  <p:timing/>
</p:sld>
</file>

<file path=ppt/slides/slide35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bg>
      <p:bgPr>
        <a:blipFill>
          <a:blip r:embed="rId4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2" name="图片1" title="">
            <a:extLst>
              <a:ext uri="{FF2B5EF4-FFF2-40B4-BE49-F238E27FC236}">
                <a16:creationId xmlns:a16="http://schemas.microsoft.com/office/drawing/2014/main" id="{69ED34C6-1862-8A8A-03F9-2D1EFC8C32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215" y="1319841"/>
            <a:ext cx="6467475" cy="4552950"/>
          </a:xfrm>
          <a:prstGeom prst="rect">
            <a:avLst/>
          </a:prstGeom>
        </p:spPr>
      </p:pic>
      <p:pic>
        <p:nvPicPr>
          <p:cNvPr id="3" name="图片2" title="">
            <a:extLst>
              <a:ext uri="{FF2B5EF4-FFF2-40B4-BE49-F238E27FC236}">
                <a16:creationId xmlns:a16="http://schemas.microsoft.com/office/drawing/2014/main" id="{69ED34C6-1862-8A8A-03F9-2D1EFC8C32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2129" y="1319841"/>
            <a:ext cx="4914900" cy="4552950"/>
          </a:xfrm>
          <a:prstGeom prst="rect">
            <a:avLst/>
          </a:prstGeom>
        </p:spPr>
      </p:pic>
      <p:sp>
        <p:nvSpPr>
          <p:cNvPr id="4" name="文本1" title=""/>
          <p:cNvSpPr txBox="1"/>
          <p:nvPr/>
        </p:nvSpPr>
        <p:spPr>
          <a:xfrm>
            <a:off x="348253" y="194986"/>
            <a:ext cx="7391400" cy="995077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algn="l"/>
            <a:r>
              <a:rPr lang="zh-CN" altLang="en-US" sz="4799" b="1" i="0">
                <a:solidFill>
                  <a:srgbClr val="000000"/>
                </a:solidFill>
                <a:latin typeface="微软雅黑"/>
                <a:ea typeface="微软雅黑"/>
              </a:rPr>
              <a:t>25.水能和风能的利用</a:t>
            </a:r>
          </a:p>
        </p:txBody>
      </p:sp>
    </p:spTree>
    <p:extLst>
      <p:ext uri="{BB962C8B-B14F-4D97-AF65-F5344CB8AC3E}">
        <p14:creationId xmlns:p14="http://schemas.microsoft.com/office/powerpoint/2010/main" val="840519474"/>
      </p:ext>
    </p:extLst>
  </p:cSld>
  <p:clrMapOvr>
    <a:masterClrMapping/>
  </p:clrMapOvr>
  <p:transition/>
  <p:timing/>
</p:sld>
</file>

<file path=ppt/slides/slide36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bg>
      <p:bgPr>
        <a:blipFill>
          <a:blip r:embed="rId4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2" name="图片1" title="">
            <a:extLst>
              <a:ext uri="{FF2B5EF4-FFF2-40B4-BE49-F238E27FC236}">
                <a16:creationId xmlns:a16="http://schemas.microsoft.com/office/drawing/2014/main" id="{69ED34C6-1862-8A8A-03F9-2D1EFC8C32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500" y="1343549"/>
            <a:ext cx="5229225" cy="4365469"/>
          </a:xfrm>
          <a:prstGeom prst="rect">
            <a:avLst/>
          </a:prstGeom>
        </p:spPr>
      </p:pic>
      <p:pic>
        <p:nvPicPr>
          <p:cNvPr id="3" name="图片2" title="">
            <a:extLst>
              <a:ext uri="{FF2B5EF4-FFF2-40B4-BE49-F238E27FC236}">
                <a16:creationId xmlns:a16="http://schemas.microsoft.com/office/drawing/2014/main" id="{69ED34C6-1862-8A8A-03F9-2D1EFC8C32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6027" y="1343320"/>
            <a:ext cx="5829300" cy="4365669"/>
          </a:xfrm>
          <a:prstGeom prst="rect">
            <a:avLst/>
          </a:prstGeom>
        </p:spPr>
      </p:pic>
      <p:sp>
        <p:nvSpPr>
          <p:cNvPr id="4" name="文本1" title=""/>
          <p:cNvSpPr txBox="1"/>
          <p:nvPr/>
        </p:nvSpPr>
        <p:spPr>
          <a:xfrm>
            <a:off x="369456" y="161401"/>
            <a:ext cx="7762875" cy="995077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algn="l"/>
            <a:r>
              <a:rPr lang="zh-CN" altLang="en-US" sz="4799" b="1" i="0">
                <a:solidFill>
                  <a:srgbClr val="000000"/>
                </a:solidFill>
                <a:latin typeface="微软雅黑"/>
                <a:ea typeface="微软雅黑"/>
              </a:rPr>
              <a:t>26.杠杆五要素</a:t>
            </a:r>
          </a:p>
        </p:txBody>
      </p:sp>
    </p:spTree>
    <p:extLst>
      <p:ext uri="{BB962C8B-B14F-4D97-AF65-F5344CB8AC3E}">
        <p14:creationId xmlns:p14="http://schemas.microsoft.com/office/powerpoint/2010/main" val="840519474"/>
      </p:ext>
    </p:extLst>
  </p:cSld>
  <p:clrMapOvr>
    <a:masterClrMapping/>
  </p:clrMapOvr>
  <p:transition/>
  <p:timing/>
</p:sld>
</file>

<file path=ppt/slides/slide37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bg>
      <p:bgPr>
        <a:blipFill>
          <a:blip r:embed="rId3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2" name="图片1" title="">
            <a:extLst>
              <a:ext uri="{FF2B5EF4-FFF2-40B4-BE49-F238E27FC236}">
                <a16:creationId xmlns:a16="http://schemas.microsoft.com/office/drawing/2014/main" id="{69ED34C6-1862-8A8A-03F9-2D1EFC8C32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064" y="994991"/>
            <a:ext cx="11477625" cy="5283337"/>
          </a:xfrm>
          <a:prstGeom prst="rect">
            <a:avLst/>
          </a:prstGeom>
        </p:spPr>
      </p:pic>
      <p:sp>
        <p:nvSpPr>
          <p:cNvPr id="3" name="文本1" title=""/>
          <p:cNvSpPr txBox="1"/>
          <p:nvPr/>
        </p:nvSpPr>
        <p:spPr>
          <a:xfrm>
            <a:off x="133" y="267"/>
            <a:ext cx="9420225" cy="995077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algn="l"/>
            <a:r>
              <a:rPr lang="zh-CN" altLang="en-US" sz="4799" b="1" i="0">
                <a:solidFill>
                  <a:srgbClr val="000000"/>
                </a:solidFill>
                <a:latin typeface="微软雅黑"/>
                <a:ea typeface="微软雅黑"/>
              </a:rPr>
              <a:t>27.杠杆平衡条件</a:t>
            </a:r>
          </a:p>
        </p:txBody>
      </p:sp>
    </p:spTree>
    <p:extLst>
      <p:ext uri="{BB962C8B-B14F-4D97-AF65-F5344CB8AC3E}">
        <p14:creationId xmlns:p14="http://schemas.microsoft.com/office/powerpoint/2010/main" val="840519474"/>
      </p:ext>
    </p:extLst>
  </p:cSld>
  <p:clrMapOvr>
    <a:masterClrMapping/>
  </p:clrMapOvr>
  <p:transition/>
  <p:timing/>
</p:sld>
</file>

<file path=ppt/slides/slide38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bg>
      <p:bgPr>
        <a:blipFill>
          <a:blip r:embed="rId5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文本1" title=""/>
          <p:cNvSpPr txBox="1"/>
          <p:nvPr/>
        </p:nvSpPr>
        <p:spPr>
          <a:xfrm>
            <a:off x="-229" y="505"/>
            <a:ext cx="6315075" cy="995077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algn="l"/>
            <a:r>
              <a:rPr lang="zh-CN" altLang="en-US" sz="4799" b="1" i="0">
                <a:solidFill>
                  <a:srgbClr val="000000"/>
                </a:solidFill>
                <a:latin typeface="微软雅黑"/>
                <a:ea typeface="微软雅黑"/>
              </a:rPr>
              <a:t>28.生活中的杠杆</a:t>
            </a:r>
          </a:p>
        </p:txBody>
      </p:sp>
      <p:pic>
        <p:nvPicPr>
          <p:cNvPr id="3" name="图片1" title="">
            <a:extLst>
              <a:ext uri="{FF2B5EF4-FFF2-40B4-BE49-F238E27FC236}">
                <a16:creationId xmlns:a16="http://schemas.microsoft.com/office/drawing/2014/main" id="{69ED34C6-1862-8A8A-03F9-2D1EFC8C32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" y="1067029"/>
            <a:ext cx="3952875" cy="2940987"/>
          </a:xfrm>
          <a:prstGeom prst="rect">
            <a:avLst/>
          </a:prstGeom>
        </p:spPr>
      </p:pic>
      <p:pic>
        <p:nvPicPr>
          <p:cNvPr id="4" name="图片2" title="">
            <a:extLst>
              <a:ext uri="{FF2B5EF4-FFF2-40B4-BE49-F238E27FC236}">
                <a16:creationId xmlns:a16="http://schemas.microsoft.com/office/drawing/2014/main" id="{69ED34C6-1862-8A8A-03F9-2D1EFC8C32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1028" y="1067295"/>
            <a:ext cx="3676650" cy="2940844"/>
          </a:xfrm>
          <a:prstGeom prst="rect">
            <a:avLst/>
          </a:prstGeom>
        </p:spPr>
      </p:pic>
      <p:pic>
        <p:nvPicPr>
          <p:cNvPr id="5" name="图片3" title="">
            <a:extLst>
              <a:ext uri="{FF2B5EF4-FFF2-40B4-BE49-F238E27FC236}">
                <a16:creationId xmlns:a16="http://schemas.microsoft.com/office/drawing/2014/main" id="{69ED34C6-1862-8A8A-03F9-2D1EFC8C32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1101" y="1066838"/>
            <a:ext cx="4071347" cy="2940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519474"/>
      </p:ext>
    </p:extLst>
  </p:cSld>
  <p:clrMapOvr>
    <a:masterClrMapping/>
  </p:clrMapOvr>
  <p:transition/>
  <p:timing/>
</p:sld>
</file>

<file path=ppt/slides/slide39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bg>
      <p:bgPr>
        <a:blipFill>
          <a:blip r:embed="rId5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文本1" title=""/>
          <p:cNvSpPr txBox="1"/>
          <p:nvPr/>
        </p:nvSpPr>
        <p:spPr>
          <a:xfrm>
            <a:off x="362" y="267"/>
            <a:ext cx="8153400" cy="995077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algn="l"/>
            <a:r>
              <a:rPr lang="zh-CN" altLang="en-US" sz="4799" b="1" i="0">
                <a:solidFill>
                  <a:srgbClr val="000000"/>
                </a:solidFill>
                <a:latin typeface="微软雅黑"/>
                <a:ea typeface="微软雅黑"/>
              </a:rPr>
              <a:t>29.滑轮</a:t>
            </a:r>
          </a:p>
        </p:txBody>
      </p:sp>
      <p:pic>
        <p:nvPicPr>
          <p:cNvPr id="3" name="图片1" title="">
            <a:extLst>
              <a:ext uri="{FF2B5EF4-FFF2-40B4-BE49-F238E27FC236}">
                <a16:creationId xmlns:a16="http://schemas.microsoft.com/office/drawing/2014/main" id="{69ED34C6-1862-8A8A-03F9-2D1EFC8C32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" y="995343"/>
            <a:ext cx="3493294" cy="4891288"/>
          </a:xfrm>
          <a:prstGeom prst="rect">
            <a:avLst/>
          </a:prstGeom>
        </p:spPr>
      </p:pic>
      <p:pic>
        <p:nvPicPr>
          <p:cNvPr id="4" name="图片2" title="">
            <a:extLst>
              <a:ext uri="{FF2B5EF4-FFF2-40B4-BE49-F238E27FC236}">
                <a16:creationId xmlns:a16="http://schemas.microsoft.com/office/drawing/2014/main" id="{69ED34C6-1862-8A8A-03F9-2D1EFC8C32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5841" y="994991"/>
            <a:ext cx="4762500" cy="4891088"/>
          </a:xfrm>
          <a:prstGeom prst="rect">
            <a:avLst/>
          </a:prstGeom>
        </p:spPr>
      </p:pic>
      <p:pic>
        <p:nvPicPr>
          <p:cNvPr id="5" name="图片3" title="">
            <a:extLst>
              <a:ext uri="{FF2B5EF4-FFF2-40B4-BE49-F238E27FC236}">
                <a16:creationId xmlns:a16="http://schemas.microsoft.com/office/drawing/2014/main" id="{69ED34C6-1862-8A8A-03F9-2D1EFC8C32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9125" y="994781"/>
            <a:ext cx="3723084" cy="4891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519474"/>
      </p:ext>
    </p:extLst>
  </p:cSld>
  <p:clrMapOvr>
    <a:masterClrMapping/>
  </p:clrMapOvr>
  <p:transition/>
  <p:timing/>
</p:sld>
</file>

<file path=ppt/slides/slide4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bg>
      <p:bgPr>
        <a:blipFill>
          <a:blip r:embed="rId5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文本1" title=""/>
          <p:cNvSpPr txBox="1"/>
          <p:nvPr/>
        </p:nvSpPr>
        <p:spPr>
          <a:xfrm>
            <a:off x="248" y="38"/>
            <a:ext cx="9363075" cy="928021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algn="l"/>
            <a:r>
              <a:rPr lang="zh-CN" altLang="en-US" sz="4399" b="1" i="0">
                <a:solidFill>
                  <a:srgbClr val="000000"/>
                </a:solidFill>
                <a:latin typeface="微软雅黑"/>
                <a:ea typeface="微软雅黑"/>
              </a:rPr>
              <a:t>3.力的作用是相互的</a:t>
            </a:r>
          </a:p>
        </p:txBody>
      </p:sp>
      <p:pic>
        <p:nvPicPr>
          <p:cNvPr id="3" name="图片1" title="">
            <a:extLst>
              <a:ext uri="{FF2B5EF4-FFF2-40B4-BE49-F238E27FC236}">
                <a16:creationId xmlns:a16="http://schemas.microsoft.com/office/drawing/2014/main" id="{69ED34C6-1862-8A8A-03F9-2D1EFC8C32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962" y="927602"/>
            <a:ext cx="3396444" cy="4102722"/>
          </a:xfrm>
          <a:prstGeom prst="rect">
            <a:avLst/>
          </a:prstGeom>
        </p:spPr>
      </p:pic>
      <p:pic>
        <p:nvPicPr>
          <p:cNvPr id="4" name="图片2" title="">
            <a:extLst>
              <a:ext uri="{FF2B5EF4-FFF2-40B4-BE49-F238E27FC236}">
                <a16:creationId xmlns:a16="http://schemas.microsoft.com/office/drawing/2014/main" id="{69ED34C6-1862-8A8A-03F9-2D1EFC8C32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7178" y="927764"/>
            <a:ext cx="4619625" cy="4025513"/>
          </a:xfrm>
          <a:prstGeom prst="rect">
            <a:avLst/>
          </a:prstGeom>
        </p:spPr>
      </p:pic>
      <p:pic>
        <p:nvPicPr>
          <p:cNvPr id="5" name="图片3" title="">
            <a:extLst>
              <a:ext uri="{FF2B5EF4-FFF2-40B4-BE49-F238E27FC236}">
                <a16:creationId xmlns:a16="http://schemas.microsoft.com/office/drawing/2014/main" id="{69ED34C6-1862-8A8A-03F9-2D1EFC8C32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2852" y="927592"/>
            <a:ext cx="3549434" cy="4025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519474"/>
      </p:ext>
    </p:extLst>
  </p:cSld>
  <p:clrMapOvr>
    <a:masterClrMapping/>
  </p:clrMapOvr>
  <p:transition/>
  <p:timing/>
</p:sld>
</file>

<file path=ppt/slides/slide40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bg>
      <p:bgPr>
        <a:blipFill>
          <a:blip r:embed="rId4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2" name="图片1" title="">
            <a:extLst>
              <a:ext uri="{FF2B5EF4-FFF2-40B4-BE49-F238E27FC236}">
                <a16:creationId xmlns:a16="http://schemas.microsoft.com/office/drawing/2014/main" id="{69ED34C6-1862-8A8A-03F9-2D1EFC8C32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602" y="1127941"/>
            <a:ext cx="8116138" cy="4781550"/>
          </a:xfrm>
          <a:prstGeom prst="rect">
            <a:avLst/>
          </a:prstGeom>
        </p:spPr>
      </p:pic>
      <p:sp>
        <p:nvSpPr>
          <p:cNvPr id="3" name="文本1" title=""/>
          <p:cNvSpPr txBox="1"/>
          <p:nvPr/>
        </p:nvSpPr>
        <p:spPr>
          <a:xfrm>
            <a:off x="240602" y="133283"/>
            <a:ext cx="5210175" cy="995077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algn="l"/>
            <a:r>
              <a:rPr lang="zh-CN" altLang="en-US" sz="4799" b="1" i="0">
                <a:solidFill>
                  <a:srgbClr val="000000"/>
                </a:solidFill>
                <a:latin typeface="微软雅黑"/>
                <a:ea typeface="微软雅黑"/>
              </a:rPr>
              <a:t>30.轮轴和斜面</a:t>
            </a:r>
          </a:p>
        </p:txBody>
      </p:sp>
      <p:pic>
        <p:nvPicPr>
          <p:cNvPr id="4" name="图片2" title="">
            <a:extLst>
              <a:ext uri="{FF2B5EF4-FFF2-40B4-BE49-F238E27FC236}">
                <a16:creationId xmlns:a16="http://schemas.microsoft.com/office/drawing/2014/main" id="{69ED34C6-1862-8A8A-03F9-2D1EFC8C32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3483" y="1127970"/>
            <a:ext cx="3758803" cy="478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519474"/>
      </p:ext>
    </p:extLst>
  </p:cSld>
  <p:clrMapOvr>
    <a:masterClrMapping/>
  </p:clrMapOvr>
  <p:transition/>
  <p:timing/>
</p:sld>
</file>

<file path=ppt/slides/slide41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bg>
      <p:bgPr>
        <a:blipFill>
          <a:blip r:embed="rId4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2" name="图片1" title="">
            <a:extLst>
              <a:ext uri="{FF2B5EF4-FFF2-40B4-BE49-F238E27FC236}">
                <a16:creationId xmlns:a16="http://schemas.microsoft.com/office/drawing/2014/main" id="{69ED34C6-1862-8A8A-03F9-2D1EFC8C32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" y="970550"/>
            <a:ext cx="6015238" cy="4724400"/>
          </a:xfrm>
          <a:prstGeom prst="rect">
            <a:avLst/>
          </a:prstGeom>
        </p:spPr>
      </p:pic>
      <p:pic>
        <p:nvPicPr>
          <p:cNvPr id="3" name="图片2" title="">
            <a:extLst>
              <a:ext uri="{FF2B5EF4-FFF2-40B4-BE49-F238E27FC236}">
                <a16:creationId xmlns:a16="http://schemas.microsoft.com/office/drawing/2014/main" id="{69ED34C6-1862-8A8A-03F9-2D1EFC8C32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7757" y="970817"/>
            <a:ext cx="5984691" cy="4724438"/>
          </a:xfrm>
          <a:prstGeom prst="rect">
            <a:avLst/>
          </a:prstGeom>
        </p:spPr>
      </p:pic>
      <p:sp>
        <p:nvSpPr>
          <p:cNvPr id="4" name="文本1" title=""/>
          <p:cNvSpPr txBox="1"/>
          <p:nvPr/>
        </p:nvSpPr>
        <p:spPr>
          <a:xfrm>
            <a:off x="-476" y="-24984"/>
            <a:ext cx="6981825" cy="995077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algn="l"/>
            <a:r>
              <a:rPr lang="zh-CN" altLang="en-US" sz="4799" b="1" i="0">
                <a:solidFill>
                  <a:srgbClr val="000000"/>
                </a:solidFill>
                <a:latin typeface="微软雅黑"/>
                <a:ea typeface="微软雅黑"/>
              </a:rPr>
              <a:t>31.参照物</a:t>
            </a:r>
          </a:p>
        </p:txBody>
      </p:sp>
    </p:spTree>
    <p:extLst>
      <p:ext uri="{BB962C8B-B14F-4D97-AF65-F5344CB8AC3E}">
        <p14:creationId xmlns:p14="http://schemas.microsoft.com/office/powerpoint/2010/main" val="840519474"/>
      </p:ext>
    </p:extLst>
  </p:cSld>
  <p:clrMapOvr>
    <a:masterClrMapping/>
  </p:clrMapOvr>
  <p:transition/>
  <p:timing/>
</p:sld>
</file>

<file path=ppt/slides/slide42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bg>
      <p:bgPr>
        <a:blipFill>
          <a:blip r:embed="rId4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2" name="图片1" title="">
            <a:extLst>
              <a:ext uri="{FF2B5EF4-FFF2-40B4-BE49-F238E27FC236}">
                <a16:creationId xmlns:a16="http://schemas.microsoft.com/office/drawing/2014/main" id="{69ED34C6-1862-8A8A-03F9-2D1EFC8C32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" y="869842"/>
            <a:ext cx="6981758" cy="5198116"/>
          </a:xfrm>
          <a:prstGeom prst="rect">
            <a:avLst/>
          </a:prstGeom>
        </p:spPr>
      </p:pic>
      <p:sp>
        <p:nvSpPr>
          <p:cNvPr id="3" name="文本1" title=""/>
          <p:cNvSpPr txBox="1"/>
          <p:nvPr/>
        </p:nvSpPr>
        <p:spPr>
          <a:xfrm>
            <a:off x="-476" y="-24984"/>
            <a:ext cx="6981825" cy="995077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algn="l"/>
            <a:r>
              <a:rPr lang="zh-CN" altLang="en-US" sz="4799" b="1" i="0">
                <a:solidFill>
                  <a:srgbClr val="000000"/>
                </a:solidFill>
                <a:latin typeface="微软雅黑"/>
                <a:ea typeface="微软雅黑"/>
              </a:rPr>
              <a:t>31.参照物</a:t>
            </a:r>
          </a:p>
        </p:txBody>
      </p:sp>
      <p:pic>
        <p:nvPicPr>
          <p:cNvPr id="4" name="图片2" title="">
            <a:extLst>
              <a:ext uri="{FF2B5EF4-FFF2-40B4-BE49-F238E27FC236}">
                <a16:creationId xmlns:a16="http://schemas.microsoft.com/office/drawing/2014/main" id="{69ED34C6-1862-8A8A-03F9-2D1EFC8C32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9964" y="870061"/>
            <a:ext cx="5092303" cy="5197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519474"/>
      </p:ext>
    </p:extLst>
  </p:cSld>
  <p:clrMapOvr>
    <a:masterClrMapping/>
  </p:clrMapOvr>
  <p:transition/>
  <p:timing/>
</p:sld>
</file>

<file path=ppt/slides/slide5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bg>
      <p:bgPr>
        <a:blipFill>
          <a:blip r:embed="rId4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文本1" title=""/>
          <p:cNvSpPr txBox="1"/>
          <p:nvPr/>
        </p:nvSpPr>
        <p:spPr>
          <a:xfrm>
            <a:off x="133" y="-438"/>
            <a:ext cx="10668000" cy="928021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algn="l"/>
            <a:r>
              <a:rPr lang="zh-CN" altLang="en-US" sz="4399" b="1" i="0">
                <a:solidFill>
                  <a:srgbClr val="000000"/>
                </a:solidFill>
                <a:latin typeface="微软雅黑"/>
                <a:ea typeface="微软雅黑"/>
              </a:rPr>
              <a:t>4.弹力：</a:t>
            </a:r>
          </a:p>
        </p:txBody>
      </p:sp>
      <p:pic>
        <p:nvPicPr>
          <p:cNvPr id="3" name="图片1" title="">
            <a:extLst>
              <a:ext uri="{FF2B5EF4-FFF2-40B4-BE49-F238E27FC236}">
                <a16:creationId xmlns:a16="http://schemas.microsoft.com/office/drawing/2014/main" id="{69ED34C6-1862-8A8A-03F9-2D1EFC8C32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7290" y="-257"/>
            <a:ext cx="2145173" cy="2454478"/>
          </a:xfrm>
          <a:prstGeom prst="rect">
            <a:avLst/>
          </a:prstGeom>
        </p:spPr>
      </p:pic>
      <p:sp>
        <p:nvSpPr>
          <p:cNvPr id="4" name="文本2" title=""/>
          <p:cNvSpPr txBox="1"/>
          <p:nvPr/>
        </p:nvSpPr>
        <p:spPr>
          <a:xfrm>
            <a:off x="229" y="844325"/>
            <a:ext cx="8763591" cy="86096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algn="l"/>
            <a:r>
              <a:rPr lang="zh-CN" altLang="en-US" sz="3999" b="1" i="0">
                <a:solidFill>
                  <a:srgbClr val="000000"/>
                </a:solidFill>
                <a:latin typeface="微软雅黑"/>
                <a:ea typeface="微软雅黑"/>
              </a:rPr>
              <a:t>物体由于发生弹性形变而产生的力。</a:t>
            </a:r>
          </a:p>
        </p:txBody>
      </p:sp>
      <p:pic>
        <p:nvPicPr>
          <p:cNvPr id="5" name="图片2" title="">
            <a:extLst>
              <a:ext uri="{FF2B5EF4-FFF2-40B4-BE49-F238E27FC236}">
                <a16:creationId xmlns:a16="http://schemas.microsoft.com/office/drawing/2014/main" id="{69ED34C6-1862-8A8A-03F9-2D1EFC8C32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158" y="3287487"/>
            <a:ext cx="3869341" cy="3570742"/>
          </a:xfrm>
          <a:prstGeom prst="rect">
            <a:avLst/>
          </a:prstGeom>
        </p:spPr>
      </p:pic>
      <p:sp>
        <p:nvSpPr>
          <p:cNvPr id="6" name="文本3" title=""/>
          <p:cNvSpPr txBox="1"/>
          <p:nvPr/>
        </p:nvSpPr>
        <p:spPr>
          <a:xfrm>
            <a:off x="-114" y="1705451"/>
            <a:ext cx="8191500" cy="86096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algn="l"/>
            <a:r>
              <a:rPr lang="zh-CN" altLang="en-US" sz="3999" b="1" i="0">
                <a:solidFill>
                  <a:srgbClr val="000000"/>
                </a:solidFill>
                <a:latin typeface="微软雅黑"/>
                <a:ea typeface="微软雅黑"/>
              </a:rPr>
              <a:t>5.弹簧测力计</a:t>
            </a:r>
          </a:p>
        </p:txBody>
      </p:sp>
    </p:spTree>
    <p:extLst>
      <p:ext uri="{BB962C8B-B14F-4D97-AF65-F5344CB8AC3E}">
        <p14:creationId xmlns:p14="http://schemas.microsoft.com/office/powerpoint/2010/main" val="84051947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bg>
      <p:bgPr>
        <a:blipFill>
          <a:blip r:embed="rId3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2" name="图片1" title="">
            <a:extLst>
              <a:ext uri="{FF2B5EF4-FFF2-40B4-BE49-F238E27FC236}">
                <a16:creationId xmlns:a16="http://schemas.microsoft.com/office/drawing/2014/main" id="{69ED34C6-1862-8A8A-03F9-2D1EFC8C32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223" y="796242"/>
            <a:ext cx="10991850" cy="3498999"/>
          </a:xfrm>
          <a:prstGeom prst="rect">
            <a:avLst/>
          </a:prstGeom>
        </p:spPr>
      </p:pic>
      <p:sp>
        <p:nvSpPr>
          <p:cNvPr id="3" name="文本1" title=""/>
          <p:cNvSpPr txBox="1"/>
          <p:nvPr/>
        </p:nvSpPr>
        <p:spPr>
          <a:xfrm>
            <a:off x="0" y="38"/>
            <a:ext cx="6229350" cy="86096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algn="l"/>
            <a:r>
              <a:rPr lang="zh-CN" altLang="en-US" sz="3999" b="1" i="0">
                <a:solidFill>
                  <a:srgbClr val="000000"/>
                </a:solidFill>
                <a:latin typeface="微软雅黑"/>
                <a:ea typeface="微软雅黑"/>
              </a:rPr>
              <a:t>6.重力（G)</a:t>
            </a:r>
          </a:p>
        </p:txBody>
      </p:sp>
      <p:sp>
        <p:nvSpPr>
          <p:cNvPr id="4" name="文本2" title=""/>
          <p:cNvSpPr txBox="1"/>
          <p:nvPr/>
        </p:nvSpPr>
        <p:spPr>
          <a:xfrm>
            <a:off x="487385" y="4294975"/>
            <a:ext cx="10991850" cy="86096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algn="l"/>
            <a:r>
              <a:rPr lang="zh-CN" altLang="en-US" sz="3999" b="1" i="0">
                <a:solidFill>
                  <a:srgbClr val="000000"/>
                </a:solidFill>
                <a:latin typeface="微软雅黑"/>
                <a:ea typeface="微软雅黑"/>
              </a:rPr>
              <a:t>由于地球的吸引使物体受到的力叫做重力。</a:t>
            </a:r>
          </a:p>
        </p:txBody>
      </p:sp>
      <p:sp>
        <p:nvSpPr>
          <p:cNvPr id="5" name="文本3" title=""/>
          <p:cNvSpPr txBox="1"/>
          <p:nvPr/>
        </p:nvSpPr>
        <p:spPr>
          <a:xfrm>
            <a:off x="604561" y="5098656"/>
            <a:ext cx="2943225" cy="86096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algn="l"/>
            <a:r>
              <a:rPr lang="zh-CN" altLang="en-US" sz="3999" b="1" i="0">
                <a:solidFill>
                  <a:srgbClr val="000000"/>
                </a:solidFill>
                <a:latin typeface="微软雅黑"/>
                <a:ea typeface="微软雅黑"/>
              </a:rPr>
              <a:t>施力物体：</a:t>
            </a:r>
          </a:p>
        </p:txBody>
      </p:sp>
      <p:sp>
        <p:nvSpPr>
          <p:cNvPr id="6" name="文本4" title=""/>
          <p:cNvSpPr txBox="1"/>
          <p:nvPr/>
        </p:nvSpPr>
        <p:spPr>
          <a:xfrm>
            <a:off x="3089986" y="5098561"/>
            <a:ext cx="7477125" cy="86096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algn="l"/>
            <a:r>
              <a:rPr lang="zh-CN" altLang="en-US" sz="3999" b="1" i="0">
                <a:solidFill>
                  <a:srgbClr val="FF0000"/>
                </a:solidFill>
                <a:latin typeface="微软雅黑"/>
                <a:ea typeface="微软雅黑"/>
              </a:rPr>
              <a:t>地球</a:t>
            </a:r>
          </a:p>
        </p:txBody>
      </p:sp>
    </p:spTree>
    <p:extLst>
      <p:ext uri="{BB962C8B-B14F-4D97-AF65-F5344CB8AC3E}">
        <p14:creationId xmlns:p14="http://schemas.microsoft.com/office/powerpoint/2010/main" val="84051947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bg>
      <p:bgPr>
        <a:blipFill>
          <a:blip r:embed="rId4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文本1" title=""/>
          <p:cNvSpPr txBox="1"/>
          <p:nvPr/>
        </p:nvSpPr>
        <p:spPr>
          <a:xfrm>
            <a:off x="-591" y="-324"/>
            <a:ext cx="3514725" cy="86096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algn="l"/>
            <a:r>
              <a:rPr lang="zh-CN" altLang="en-US" sz="3999" b="1" i="0">
                <a:solidFill>
                  <a:srgbClr val="000000"/>
                </a:solidFill>
                <a:latin typeface="微软雅黑"/>
                <a:ea typeface="微软雅黑"/>
              </a:rPr>
              <a:t>方向：</a:t>
            </a:r>
          </a:p>
        </p:txBody>
      </p:sp>
      <p:sp>
        <p:nvSpPr>
          <p:cNvPr id="3" name="文本2" title=""/>
          <p:cNvSpPr txBox="1"/>
          <p:nvPr/>
        </p:nvSpPr>
        <p:spPr>
          <a:xfrm>
            <a:off x="1466621" y="38"/>
            <a:ext cx="6048375" cy="86096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algn="l"/>
            <a:r>
              <a:rPr lang="zh-CN" altLang="en-US" sz="3999" b="1" i="0">
                <a:solidFill>
                  <a:srgbClr val="FF0000"/>
                </a:solidFill>
                <a:latin typeface="微软雅黑"/>
                <a:ea typeface="微软雅黑"/>
              </a:rPr>
              <a:t>竖直向下</a:t>
            </a:r>
          </a:p>
        </p:txBody>
      </p:sp>
      <p:pic>
        <p:nvPicPr>
          <p:cNvPr id="4" name="图片1" title="">
            <a:extLst>
              <a:ext uri="{FF2B5EF4-FFF2-40B4-BE49-F238E27FC236}">
                <a16:creationId xmlns:a16="http://schemas.microsoft.com/office/drawing/2014/main" id="{69ED34C6-1862-8A8A-03F9-2D1EFC8C32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7546" y="1074068"/>
            <a:ext cx="5925302" cy="3977259"/>
          </a:xfrm>
          <a:prstGeom prst="rect">
            <a:avLst/>
          </a:prstGeom>
        </p:spPr>
      </p:pic>
      <p:pic>
        <p:nvPicPr>
          <p:cNvPr id="5" name="图片2" title="">
            <a:extLst>
              <a:ext uri="{FF2B5EF4-FFF2-40B4-BE49-F238E27FC236}">
                <a16:creationId xmlns:a16="http://schemas.microsoft.com/office/drawing/2014/main" id="{69ED34C6-1862-8A8A-03F9-2D1EFC8C32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9548" y="1074353"/>
            <a:ext cx="3580819" cy="3976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51947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bg>
      <p:bgPr>
        <a:blipFill>
          <a:blip r:embed="rId4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文本1" title=""/>
          <p:cNvSpPr txBox="1"/>
          <p:nvPr/>
        </p:nvSpPr>
        <p:spPr>
          <a:xfrm>
            <a:off x="362" y="152"/>
            <a:ext cx="7934325" cy="86096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algn="l"/>
            <a:r>
              <a:rPr lang="zh-CN" altLang="en-US" sz="3999" b="1" i="0">
                <a:solidFill>
                  <a:srgbClr val="000000"/>
                </a:solidFill>
                <a:latin typeface="微软雅黑"/>
                <a:ea typeface="微软雅黑"/>
              </a:rPr>
              <a:t>7.牛顿第一定律</a:t>
            </a:r>
          </a:p>
        </p:txBody>
      </p:sp>
      <p:sp>
        <p:nvSpPr>
          <p:cNvPr id="3" name="文本2" title=""/>
          <p:cNvSpPr txBox="1"/>
          <p:nvPr/>
        </p:nvSpPr>
        <p:spPr>
          <a:xfrm>
            <a:off x="10" y="861365"/>
            <a:ext cx="2057991" cy="86096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algn="l"/>
            <a:r>
              <a:rPr lang="zh-CN" altLang="en-US" sz="3999" b="1" i="0">
                <a:solidFill>
                  <a:srgbClr val="000000"/>
                </a:solidFill>
                <a:latin typeface="微软雅黑"/>
                <a:ea typeface="微软雅黑"/>
              </a:rPr>
              <a:t>内容：</a:t>
            </a:r>
          </a:p>
        </p:txBody>
      </p:sp>
      <p:sp>
        <p:nvSpPr>
          <p:cNvPr id="4" name="文本3" title=""/>
          <p:cNvSpPr txBox="1"/>
          <p:nvPr/>
        </p:nvSpPr>
        <p:spPr>
          <a:xfrm>
            <a:off x="1656950" y="861231"/>
            <a:ext cx="10535241" cy="1531430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algn="l"/>
            <a:r>
              <a:rPr lang="zh-CN" altLang="en-US" sz="3999" b="1" i="0">
                <a:solidFill>
                  <a:srgbClr val="000000"/>
                </a:solidFill>
                <a:latin typeface="微软雅黑"/>
                <a:ea typeface="微软雅黑"/>
              </a:rPr>
              <a:t>一切物体在没有受到力的作用时，总保持静止状态或匀速直线运动状态。</a:t>
            </a:r>
          </a:p>
        </p:txBody>
      </p:sp>
      <p:sp>
        <p:nvSpPr>
          <p:cNvPr id="5" name="文本4" title=""/>
          <p:cNvSpPr txBox="1"/>
          <p:nvPr/>
        </p:nvSpPr>
        <p:spPr>
          <a:xfrm>
            <a:off x="267" y="4821841"/>
            <a:ext cx="2886075" cy="86096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algn="l"/>
            <a:r>
              <a:rPr lang="zh-CN" altLang="en-US" sz="3999" b="1" i="0">
                <a:solidFill>
                  <a:srgbClr val="000000"/>
                </a:solidFill>
                <a:latin typeface="微软雅黑"/>
                <a:ea typeface="微软雅黑"/>
              </a:rPr>
              <a:t>揭示了：</a:t>
            </a:r>
          </a:p>
        </p:txBody>
      </p:sp>
      <p:sp>
        <p:nvSpPr>
          <p:cNvPr id="6" name="文本5" title=""/>
          <p:cNvSpPr txBox="1"/>
          <p:nvPr/>
        </p:nvSpPr>
        <p:spPr>
          <a:xfrm>
            <a:off x="2057952" y="4597584"/>
            <a:ext cx="9229725" cy="86096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algn="l"/>
            <a:r>
              <a:rPr lang="zh-CN" altLang="en-US" sz="3999" b="1" i="0">
                <a:solidFill>
                  <a:srgbClr val="000000"/>
                </a:solidFill>
                <a:latin typeface="微软雅黑"/>
                <a:ea typeface="微软雅黑"/>
              </a:rPr>
              <a:t>力</a:t>
            </a:r>
            <a:r>
              <a:rPr lang="zh-CN" altLang="en-US" sz="3999" b="1" i="0">
                <a:solidFill>
                  <a:srgbClr val="FF0000"/>
                </a:solidFill>
                <a:latin typeface="微软雅黑"/>
                <a:ea typeface="微软雅黑"/>
              </a:rPr>
              <a:t>不是</a:t>
            </a:r>
            <a:r>
              <a:rPr lang="zh-CN" altLang="en-US" sz="3999" b="1" i="0">
                <a:solidFill>
                  <a:srgbClr val="000000"/>
                </a:solidFill>
                <a:latin typeface="微软雅黑"/>
                <a:ea typeface="微软雅黑"/>
              </a:rPr>
              <a:t>维持物体运动的原因；</a:t>
            </a:r>
          </a:p>
        </p:txBody>
      </p:sp>
      <p:sp>
        <p:nvSpPr>
          <p:cNvPr id="7" name="文本6" title=""/>
          <p:cNvSpPr txBox="1"/>
          <p:nvPr/>
        </p:nvSpPr>
        <p:spPr>
          <a:xfrm>
            <a:off x="1993163" y="5296605"/>
            <a:ext cx="10134600" cy="86096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algn="l"/>
            <a:r>
              <a:rPr lang="zh-CN" altLang="en-US" sz="3999" b="1" i="0">
                <a:solidFill>
                  <a:srgbClr val="000000"/>
                </a:solidFill>
                <a:latin typeface="微软雅黑"/>
                <a:ea typeface="微软雅黑"/>
              </a:rPr>
              <a:t>力</a:t>
            </a:r>
            <a:r>
              <a:rPr lang="zh-CN" altLang="en-US" sz="3999" b="1" i="0">
                <a:solidFill>
                  <a:srgbClr val="FF0000"/>
                </a:solidFill>
                <a:latin typeface="微软雅黑"/>
                <a:ea typeface="微软雅黑"/>
              </a:rPr>
              <a:t>是</a:t>
            </a:r>
            <a:r>
              <a:rPr lang="zh-CN" altLang="en-US" sz="3999" b="1" i="0">
                <a:solidFill>
                  <a:srgbClr val="000000"/>
                </a:solidFill>
                <a:latin typeface="微软雅黑"/>
                <a:ea typeface="微软雅黑"/>
              </a:rPr>
              <a:t>改变物体运动状态的原因</a:t>
            </a:r>
          </a:p>
        </p:txBody>
      </p:sp>
      <p:pic>
        <p:nvPicPr>
          <p:cNvPr id="8" name="图片1" title="">
            <a:extLst>
              <a:ext uri="{FF2B5EF4-FFF2-40B4-BE49-F238E27FC236}">
                <a16:creationId xmlns:a16="http://schemas.microsoft.com/office/drawing/2014/main" id="{69ED34C6-1862-8A8A-03F9-2D1EFC8C32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947" y="2309641"/>
            <a:ext cx="4830385" cy="2430132"/>
          </a:xfrm>
          <a:prstGeom prst="rect">
            <a:avLst/>
          </a:prstGeom>
        </p:spPr>
      </p:pic>
      <p:pic>
        <p:nvPicPr>
          <p:cNvPr id="9" name="图片2" title="">
            <a:extLst>
              <a:ext uri="{FF2B5EF4-FFF2-40B4-BE49-F238E27FC236}">
                <a16:creationId xmlns:a16="http://schemas.microsoft.com/office/drawing/2014/main" id="{69ED34C6-1862-8A8A-03F9-2D1EFC8C32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6916" y="2309336"/>
            <a:ext cx="5753100" cy="2430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51947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9" grpId="0" animBg="1"/>
      <p:bldP spid="5" grpId="0" animBg="1"/>
      <p:bldP spid="6" grpId="0" animBg="1"/>
      <p:bldP spid="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bg>
      <p:bgPr>
        <a:blipFill>
          <a:blip r:embed="rId5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2" name="图片1" title="">
            <a:extLst>
              <a:ext uri="{FF2B5EF4-FFF2-40B4-BE49-F238E27FC236}">
                <a16:creationId xmlns:a16="http://schemas.microsoft.com/office/drawing/2014/main" id="{69ED34C6-1862-8A8A-03F9-2D1EFC8C32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580" y="1081811"/>
            <a:ext cx="3964315" cy="3400425"/>
          </a:xfrm>
          <a:prstGeom prst="rect">
            <a:avLst/>
          </a:prstGeom>
        </p:spPr>
      </p:pic>
      <p:pic>
        <p:nvPicPr>
          <p:cNvPr id="3" name="图片2" title="">
            <a:extLst>
              <a:ext uri="{FF2B5EF4-FFF2-40B4-BE49-F238E27FC236}">
                <a16:creationId xmlns:a16="http://schemas.microsoft.com/office/drawing/2014/main" id="{69ED34C6-1862-8A8A-03F9-2D1EFC8C32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0214" y="1081773"/>
            <a:ext cx="2812171" cy="3400425"/>
          </a:xfrm>
          <a:prstGeom prst="rect">
            <a:avLst/>
          </a:prstGeom>
        </p:spPr>
      </p:pic>
      <p:pic>
        <p:nvPicPr>
          <p:cNvPr id="4" name="图片3" title="">
            <a:extLst>
              <a:ext uri="{FF2B5EF4-FFF2-40B4-BE49-F238E27FC236}">
                <a16:creationId xmlns:a16="http://schemas.microsoft.com/office/drawing/2014/main" id="{69ED34C6-1862-8A8A-03F9-2D1EFC8C32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9705" y="1082250"/>
            <a:ext cx="3152003" cy="3400425"/>
          </a:xfrm>
          <a:prstGeom prst="rect">
            <a:avLst/>
          </a:prstGeom>
        </p:spPr>
      </p:pic>
      <p:sp>
        <p:nvSpPr>
          <p:cNvPr id="5" name="文本1" title=""/>
          <p:cNvSpPr txBox="1"/>
          <p:nvPr/>
        </p:nvSpPr>
        <p:spPr>
          <a:xfrm>
            <a:off x="828361" y="94231"/>
            <a:ext cx="3964191" cy="86096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algn="l"/>
            <a:r>
              <a:rPr lang="zh-CN" altLang="en-US" sz="3999" b="1" i="0">
                <a:solidFill>
                  <a:srgbClr val="000000"/>
                </a:solidFill>
                <a:latin typeface="微软雅黑"/>
                <a:ea typeface="微软雅黑"/>
              </a:rPr>
              <a:t>8.惯性：</a:t>
            </a:r>
          </a:p>
        </p:txBody>
      </p:sp>
      <p:sp>
        <p:nvSpPr>
          <p:cNvPr id="6" name="文本2" title=""/>
          <p:cNvSpPr txBox="1"/>
          <p:nvPr/>
        </p:nvSpPr>
        <p:spPr>
          <a:xfrm>
            <a:off x="2726846" y="94574"/>
            <a:ext cx="5467350" cy="86096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algn="l"/>
            <a:r>
              <a:rPr lang="zh-CN" altLang="en-US" sz="3999" b="1" i="0">
                <a:solidFill>
                  <a:srgbClr val="000000"/>
                </a:solidFill>
                <a:latin typeface="微软雅黑"/>
                <a:ea typeface="微软雅黑"/>
              </a:rPr>
              <a:t>只与物体的</a:t>
            </a:r>
            <a:r>
              <a:rPr lang="zh-CN" altLang="en-US" sz="3999" b="1" i="0">
                <a:solidFill>
                  <a:srgbClr val="FF0000"/>
                </a:solidFill>
                <a:latin typeface="微软雅黑"/>
                <a:ea typeface="微软雅黑"/>
              </a:rPr>
              <a:t>质量</a:t>
            </a:r>
            <a:r>
              <a:rPr lang="zh-CN" altLang="en-US" sz="3999" b="1" i="0">
                <a:solidFill>
                  <a:srgbClr val="000000"/>
                </a:solidFill>
                <a:latin typeface="微软雅黑"/>
                <a:ea typeface="微软雅黑"/>
              </a:rPr>
              <a:t>有关</a:t>
            </a:r>
          </a:p>
        </p:txBody>
      </p:sp>
    </p:spTree>
    <p:extLst>
      <p:ext uri="{BB962C8B-B14F-4D97-AF65-F5344CB8AC3E}">
        <p14:creationId xmlns:p14="http://schemas.microsoft.com/office/powerpoint/2010/main" val="84051947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tags/tag1.xml><?xml version="1.0" encoding="utf-8"?>
<p:tagLst xmlns:p="http://schemas.openxmlformats.org/presentationml/2006/main">
  <p:tag name="AS_OS" val="Unix 3.10 unknown"/>
  <p:tag name="AS_RELEASE_DATE" val="2023.03.31"/>
  <p:tag name="AS_TITLE" val="Aspose.Slides for Java"/>
  <p:tag name="AS_VERSION" val="23.3"/>
</p:tagLst>
</file>

<file path=ppt/theme/theme1.xml><?xml version="1.0" encoding="utf-8"?>
<a:theme xmlns:r="http://schemas.openxmlformats.org/officeDocument/2006/relationships"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等线 Light" panose="020f0302020204030204"/>
        <a:cs typeface="Arial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等线" panose="020f0502020204030204"/>
        <a:cs typeface="Arial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:vt="http://schemas.openxmlformats.org/officeDocument/2006/docPropsVTypes" xmlns="http://schemas.openxmlformats.org/officeDocument/2006/extended-properties">
  <Company>学科网</Company>
  <Paragraphs>54</Paragraphs>
  <Slides>42</Slides>
  <Notes>0</Notes>
  <TotalTime>0</TotalTime>
  <HiddenSlides>0</HiddenSlides>
  <MMClips>0</MMClips>
  <ScaleCrop>0</ScaleCrop>
  <HeadingPairs>
    <vt:vector baseType="variant" size="6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baseType="lpstr" size="47">
      <vt:lpstr>Arial</vt:lpstr>
      <vt:lpstr>等线 Light</vt:lpstr>
      <vt:lpstr>等线</vt:lpstr>
      <vt:lpstr>微软雅黑</vt:lpstr>
      <vt:lpstr>Office 主题​​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0</LinksUpToDate>
  <SharedDoc>0</SharedDoc>
  <HyperlinksChanged>0</HyperlinksChanged>
  <Application>Aspose.Slides for Java</Application>
  <AppVersion>23.0300</AppVersion>
</Properties>
</file>

<file path=docProps/core.xml><?xml version="1.0" encoding="utf-8"?>
<cp:coreProperties xmlns:dc="http://purl.org/dc/elements/1.1/" xmlns:dcterms="http://purl.org/dc/terms/" xmlns:dcmitype="http://purl.org/dc/dcmitype/" xmlns:xsi="http://www.w3.org/2001/XMLSchema-instance" xmlns:cp="http://schemas.openxmlformats.org/package/2006/metadata/core-properties">
  <dc:creator>rbm.xkw.com</dc:creator>
  <cp:revision>1</cp:revision>
  <cp:lastPrinted>2024-07-16T22:36:22.184</cp:lastPrinted>
  <dcterms:created xsi:type="dcterms:W3CDTF">2024-07-16T22:36:22Z</dcterms:created>
  <dcterms:modified xsi:type="dcterms:W3CDTF">2024-07-16T14:36:22Z</dcterms:modified>
</cp:coreProperties>
</file>

<file path=docProps/custom.xml><?xml version="1.0" encoding="utf-8"?>
<Properties xmlns:vt="http://schemas.openxmlformats.org/officeDocument/2006/docPropsVTypes" xmlns="http://schemas.openxmlformats.org/officeDocument/2006/custom-properties">
  <property fmtid="{D5CDD505-2E9C-101B-9397-08002B2CF9AE}" pid="2" name="album">
    <vt:lpwstr>rbm.xkw.com</vt:lpwstr>
  </property>
  <property fmtid="{D5CDD505-2E9C-101B-9397-08002B2CF9AE}" pid="3" name="author">
    <vt:lpwstr>rbm.xkw.com</vt:lpwstr>
  </property>
  <property fmtid="{D5CDD505-2E9C-101B-9397-08002B2CF9AE}" pid="4" name="company">
    <vt:lpwstr>学科网</vt:lpwstr>
  </property>
  <property fmtid="{D5CDD505-2E9C-101B-9397-08002B2CF9AE}" pid="5" name="copyright">
    <vt:lpwstr>学科网版权所有</vt:lpwstr>
  </property>
</Properties>
</file>